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ea35dd6e9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fc59c461844dc"/>
  </p:sldMasterIdLst>
  <p:sldIdLst>
    <p:sldId xmlns:r="http://schemas.openxmlformats.org/officeDocument/2006/relationships" id="256" r:id="R2002c535190b488a"/>
    <p:sldId xmlns:r="http://schemas.openxmlformats.org/officeDocument/2006/relationships" id="257" r:id="Rdc9b3c86216b41f4"/>
    <p:sldId xmlns:r="http://schemas.openxmlformats.org/officeDocument/2006/relationships" id="258" r:id="R0bc0a6b77e9848b7"/>
    <p:sldId xmlns:r="http://schemas.openxmlformats.org/officeDocument/2006/relationships" id="259" r:id="Ra3d6dbfe8f41468a"/>
    <p:sldId xmlns:r="http://schemas.openxmlformats.org/officeDocument/2006/relationships" id="260" r:id="Reef3b6ece9234054"/>
    <p:sldId xmlns:r="http://schemas.openxmlformats.org/officeDocument/2006/relationships" id="261" r:id="Rd119666e2ae94db2"/>
    <p:sldId xmlns:r="http://schemas.openxmlformats.org/officeDocument/2006/relationships" id="262" r:id="R8a0f4a6077dd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fc59c461844dc" /><Relationship Type="http://schemas.openxmlformats.org/officeDocument/2006/relationships/slide" Target="/ppt/slides/slide1.xml" Id="R2002c535190b488a" /><Relationship Type="http://schemas.openxmlformats.org/officeDocument/2006/relationships/slide" Target="/ppt/slides/slide2.xml" Id="Rdc9b3c86216b41f4" /><Relationship Type="http://schemas.openxmlformats.org/officeDocument/2006/relationships/slide" Target="/ppt/slides/slide3.xml" Id="R0bc0a6b77e9848b7" /><Relationship Type="http://schemas.openxmlformats.org/officeDocument/2006/relationships/slide" Target="/ppt/slides/slide4.xml" Id="Ra3d6dbfe8f41468a" /><Relationship Type="http://schemas.openxmlformats.org/officeDocument/2006/relationships/slide" Target="/ppt/slides/slide5.xml" Id="Reef3b6ece9234054" /><Relationship Type="http://schemas.openxmlformats.org/officeDocument/2006/relationships/slide" Target="/ppt/slides/slide6.xml" Id="Rd119666e2ae94db2" /><Relationship Type="http://schemas.openxmlformats.org/officeDocument/2006/relationships/slide" Target="/ppt/slides/slide7.xml" Id="R8a0f4a6077dd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e2f352718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e969ce0884512" /><Relationship Type="http://schemas.openxmlformats.org/officeDocument/2006/relationships/theme" Target="/ppt/slideMasters/theme/theme1.xml" Id="Rcb63657e97a346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e969ce088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9b871fd7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37e113159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3ed421d0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08b6ee3cb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079e5f19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d8229facd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5251fb38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KASPERSEN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KASPERSEN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KASPERSEN 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KASPERSEN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KASPERSEN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KASPERSEN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2 846 876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KASPERSEN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KASPERSEN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KASPERSEN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Holskogveien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KASPERSEN SERVICE AS</a:t>
            </a:r>
          </a:p>
        </p:txBody>
      </p:sp>
    </p:spTree>
  </p:cSld>
  <p:clrMapOvr>
    <a:masterClrMapping xmlns:a="http://schemas.openxmlformats.org/drawingml/2006/main"/>
  </p:clrMapOvr>
</p:sld>
</file>