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af7ed0728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814d5dc0f4149"/>
  </p:sldMasterIdLst>
  <p:sldIdLst>
    <p:sldId xmlns:r="http://schemas.openxmlformats.org/officeDocument/2006/relationships" id="256" r:id="R99ca93b935c94747"/>
    <p:sldId xmlns:r="http://schemas.openxmlformats.org/officeDocument/2006/relationships" id="257" r:id="Rc1c499d4f7634ccc"/>
    <p:sldId xmlns:r="http://schemas.openxmlformats.org/officeDocument/2006/relationships" id="258" r:id="R087c704afc4b481d"/>
    <p:sldId xmlns:r="http://schemas.openxmlformats.org/officeDocument/2006/relationships" id="259" r:id="R3d4b0ffeb83742a8"/>
    <p:sldId xmlns:r="http://schemas.openxmlformats.org/officeDocument/2006/relationships" id="260" r:id="Rd632e7f94ce54d47"/>
    <p:sldId xmlns:r="http://schemas.openxmlformats.org/officeDocument/2006/relationships" id="261" r:id="R8e5bcb618c90433a"/>
    <p:sldId xmlns:r="http://schemas.openxmlformats.org/officeDocument/2006/relationships" id="262" r:id="Rf35f8aa49095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814d5dc0f4149" /><Relationship Type="http://schemas.openxmlformats.org/officeDocument/2006/relationships/slide" Target="/ppt/slides/slide1.xml" Id="R99ca93b935c94747" /><Relationship Type="http://schemas.openxmlformats.org/officeDocument/2006/relationships/slide" Target="/ppt/slides/slide2.xml" Id="Rc1c499d4f7634ccc" /><Relationship Type="http://schemas.openxmlformats.org/officeDocument/2006/relationships/slide" Target="/ppt/slides/slide3.xml" Id="R087c704afc4b481d" /><Relationship Type="http://schemas.openxmlformats.org/officeDocument/2006/relationships/slide" Target="/ppt/slides/slide4.xml" Id="R3d4b0ffeb83742a8" /><Relationship Type="http://schemas.openxmlformats.org/officeDocument/2006/relationships/slide" Target="/ppt/slides/slide5.xml" Id="Rd632e7f94ce54d47" /><Relationship Type="http://schemas.openxmlformats.org/officeDocument/2006/relationships/slide" Target="/ppt/slides/slide6.xml" Id="R8e5bcb618c90433a" /><Relationship Type="http://schemas.openxmlformats.org/officeDocument/2006/relationships/slide" Target="/ppt/slides/slide7.xml" Id="Rf35f8aa49095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a47a18e50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3eff0119423c" /><Relationship Type="http://schemas.openxmlformats.org/officeDocument/2006/relationships/theme" Target="/ppt/slideMasters/theme/theme1.xml" Id="R4f057df33139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43eff0119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71ab87b8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cc2220247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1016a59eb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7586d6e2248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4e6b3f351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b61f7ac0b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308dde62d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BÅRLI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BÅRLI BYGG AS ble etablert [år] og holder til i Hærland.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899 342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BÅRLI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Dalveien 386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1878 Hærland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930 194 999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BÅRLI BYGG AS</a:t>
            </a:r>
          </a:p>
        </p:txBody>
      </p:sp>
    </p:spTree>
  </p:cSld>
  <p:clrMapOvr>
    <a:masterClrMapping xmlns:a="http://schemas.openxmlformats.org/drawingml/2006/main"/>
  </p:clrMapOvr>
</p:sld>
</file>