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e06d61427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f3bb17e2c44a6"/>
  </p:sldMasterIdLst>
  <p:sldIdLst>
    <p:sldId xmlns:r="http://schemas.openxmlformats.org/officeDocument/2006/relationships" id="256" r:id="R63b6312d22fa4977"/>
    <p:sldId xmlns:r="http://schemas.openxmlformats.org/officeDocument/2006/relationships" id="257" r:id="R56c2dc1c802a4bcd"/>
    <p:sldId xmlns:r="http://schemas.openxmlformats.org/officeDocument/2006/relationships" id="258" r:id="R3ea4e4fa91cc4743"/>
    <p:sldId xmlns:r="http://schemas.openxmlformats.org/officeDocument/2006/relationships" id="259" r:id="R5d6186d224a24317"/>
    <p:sldId xmlns:r="http://schemas.openxmlformats.org/officeDocument/2006/relationships" id="260" r:id="R76c47da27db34a4e"/>
    <p:sldId xmlns:r="http://schemas.openxmlformats.org/officeDocument/2006/relationships" id="261" r:id="R1b732e45bed74e5a"/>
    <p:sldId xmlns:r="http://schemas.openxmlformats.org/officeDocument/2006/relationships" id="262" r:id="Rab18c47f832a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f3bb17e2c44a6" /><Relationship Type="http://schemas.openxmlformats.org/officeDocument/2006/relationships/slide" Target="/ppt/slides/slide1.xml" Id="R63b6312d22fa4977" /><Relationship Type="http://schemas.openxmlformats.org/officeDocument/2006/relationships/slide" Target="/ppt/slides/slide2.xml" Id="R56c2dc1c802a4bcd" /><Relationship Type="http://schemas.openxmlformats.org/officeDocument/2006/relationships/slide" Target="/ppt/slides/slide3.xml" Id="R3ea4e4fa91cc4743" /><Relationship Type="http://schemas.openxmlformats.org/officeDocument/2006/relationships/slide" Target="/ppt/slides/slide4.xml" Id="R5d6186d224a24317" /><Relationship Type="http://schemas.openxmlformats.org/officeDocument/2006/relationships/slide" Target="/ppt/slides/slide5.xml" Id="R76c47da27db34a4e" /><Relationship Type="http://schemas.openxmlformats.org/officeDocument/2006/relationships/slide" Target="/ppt/slides/slide6.xml" Id="R1b732e45bed74e5a" /><Relationship Type="http://schemas.openxmlformats.org/officeDocument/2006/relationships/slide" Target="/ppt/slides/slide7.xml" Id="Rab18c47f832a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4dce9b683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4d28948244097" /><Relationship Type="http://schemas.openxmlformats.org/officeDocument/2006/relationships/theme" Target="/ppt/slideMasters/theme/theme1.xml" Id="R633685358e4b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4d2894824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7c046bc7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d30a0961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28cddf92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3f9e223ba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2e0368426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01301d01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e0329c2f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HVALFANGSTENS HUS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29 069 154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293 872 660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 –  38,4 %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