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5b5dff5f4c4e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a7fdcdde8b4968"/>
  </p:sldMasterIdLst>
  <p:sldIdLst>
    <p:sldId xmlns:r="http://schemas.openxmlformats.org/officeDocument/2006/relationships" id="256" r:id="Rf066ccff78a34ad3"/>
    <p:sldId xmlns:r="http://schemas.openxmlformats.org/officeDocument/2006/relationships" id="257" r:id="R9b1c0ab6205c464f"/>
    <p:sldId xmlns:r="http://schemas.openxmlformats.org/officeDocument/2006/relationships" id="258" r:id="R56b03bd2044b4dd5"/>
    <p:sldId xmlns:r="http://schemas.openxmlformats.org/officeDocument/2006/relationships" id="259" r:id="R62caf20b821542e1"/>
    <p:sldId xmlns:r="http://schemas.openxmlformats.org/officeDocument/2006/relationships" id="260" r:id="Rd30f949bfd824637"/>
    <p:sldId xmlns:r="http://schemas.openxmlformats.org/officeDocument/2006/relationships" id="261" r:id="R44b85c006bb4497d"/>
    <p:sldId xmlns:r="http://schemas.openxmlformats.org/officeDocument/2006/relationships" id="262" r:id="R4b2bac6f81e241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7fdcdde8b4968" /><Relationship Type="http://schemas.openxmlformats.org/officeDocument/2006/relationships/slide" Target="/ppt/slides/slide1.xml" Id="Rf066ccff78a34ad3" /><Relationship Type="http://schemas.openxmlformats.org/officeDocument/2006/relationships/slide" Target="/ppt/slides/slide2.xml" Id="R9b1c0ab6205c464f" /><Relationship Type="http://schemas.openxmlformats.org/officeDocument/2006/relationships/slide" Target="/ppt/slides/slide3.xml" Id="R56b03bd2044b4dd5" /><Relationship Type="http://schemas.openxmlformats.org/officeDocument/2006/relationships/slide" Target="/ppt/slides/slide4.xml" Id="R62caf20b821542e1" /><Relationship Type="http://schemas.openxmlformats.org/officeDocument/2006/relationships/slide" Target="/ppt/slides/slide5.xml" Id="Rd30f949bfd824637" /><Relationship Type="http://schemas.openxmlformats.org/officeDocument/2006/relationships/slide" Target="/ppt/slides/slide6.xml" Id="R44b85c006bb4497d" /><Relationship Type="http://schemas.openxmlformats.org/officeDocument/2006/relationships/slide" Target="/ppt/slides/slide7.xml" Id="R4b2bac6f81e241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13b87294b4b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67e127c9444cc" /><Relationship Type="http://schemas.openxmlformats.org/officeDocument/2006/relationships/theme" Target="/ppt/slideMasters/theme/theme1.xml" Id="R027971e2148044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a67e127c9444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f94495b82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5f1833ff448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53a47badf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9071fc3a34d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628f9f2994a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2859a837a47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1c7578025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ASSET MANAGEMENT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08880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930 208 868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