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c41b079e5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4aa20e5164bf2"/>
  </p:sldMasterIdLst>
  <p:sldIdLst>
    <p:sldId xmlns:r="http://schemas.openxmlformats.org/officeDocument/2006/relationships" id="256" r:id="Rddcd654dfa3c44c3"/>
    <p:sldId xmlns:r="http://schemas.openxmlformats.org/officeDocument/2006/relationships" id="257" r:id="Ra6582cc33b7b48f5"/>
    <p:sldId xmlns:r="http://schemas.openxmlformats.org/officeDocument/2006/relationships" id="258" r:id="R9c3a6e91b2d847ae"/>
    <p:sldId xmlns:r="http://schemas.openxmlformats.org/officeDocument/2006/relationships" id="259" r:id="R76b84be6f6b647e5"/>
    <p:sldId xmlns:r="http://schemas.openxmlformats.org/officeDocument/2006/relationships" id="260" r:id="R5f6ccd1fc2b94081"/>
    <p:sldId xmlns:r="http://schemas.openxmlformats.org/officeDocument/2006/relationships" id="261" r:id="R4a80c6ca41024f10"/>
    <p:sldId xmlns:r="http://schemas.openxmlformats.org/officeDocument/2006/relationships" id="262" r:id="R81becb3dc87b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4aa20e5164bf2" /><Relationship Type="http://schemas.openxmlformats.org/officeDocument/2006/relationships/slide" Target="/ppt/slides/slide1.xml" Id="Rddcd654dfa3c44c3" /><Relationship Type="http://schemas.openxmlformats.org/officeDocument/2006/relationships/slide" Target="/ppt/slides/slide2.xml" Id="Ra6582cc33b7b48f5" /><Relationship Type="http://schemas.openxmlformats.org/officeDocument/2006/relationships/slide" Target="/ppt/slides/slide3.xml" Id="R9c3a6e91b2d847ae" /><Relationship Type="http://schemas.openxmlformats.org/officeDocument/2006/relationships/slide" Target="/ppt/slides/slide4.xml" Id="R76b84be6f6b647e5" /><Relationship Type="http://schemas.openxmlformats.org/officeDocument/2006/relationships/slide" Target="/ppt/slides/slide5.xml" Id="R5f6ccd1fc2b94081" /><Relationship Type="http://schemas.openxmlformats.org/officeDocument/2006/relationships/slide" Target="/ppt/slides/slide6.xml" Id="R4a80c6ca41024f10" /><Relationship Type="http://schemas.openxmlformats.org/officeDocument/2006/relationships/slide" Target="/ppt/slides/slide7.xml" Id="R81becb3dc87b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bc32458a1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152cbdba640e8" /><Relationship Type="http://schemas.openxmlformats.org/officeDocument/2006/relationships/theme" Target="/ppt/slideMasters/theme/theme1.xml" Id="Redee647a44e3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152cbdba6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34335450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7249284c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a52aa848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101b70c8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91e241df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3c56d5a3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d7bfa303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 RASMUS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930 212 563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 HOLDING AS</a:t>
            </a:r>
          </a:p>
        </p:txBody>
      </p:sp>
    </p:spTree>
  </p:cSld>
  <p:clrMapOvr>
    <a:masterClrMapping xmlns:a="http://schemas.openxmlformats.org/drawingml/2006/main"/>
  </p:clrMapOvr>
</p:sld>
</file>