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2cdf31ed24a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c3fa8a55d14608"/>
  </p:sldMasterIdLst>
  <p:sldIdLst>
    <p:sldId xmlns:r="http://schemas.openxmlformats.org/officeDocument/2006/relationships" id="256" r:id="R8b77028e3c41477b"/>
    <p:sldId xmlns:r="http://schemas.openxmlformats.org/officeDocument/2006/relationships" id="257" r:id="R9ed3a3ef2d474be2"/>
    <p:sldId xmlns:r="http://schemas.openxmlformats.org/officeDocument/2006/relationships" id="258" r:id="R9a2f7b9d8ec646b1"/>
    <p:sldId xmlns:r="http://schemas.openxmlformats.org/officeDocument/2006/relationships" id="259" r:id="R581a8ceb91894113"/>
    <p:sldId xmlns:r="http://schemas.openxmlformats.org/officeDocument/2006/relationships" id="260" r:id="Rf1ae7c6771204fe6"/>
    <p:sldId xmlns:r="http://schemas.openxmlformats.org/officeDocument/2006/relationships" id="261" r:id="R819730afd51645d5"/>
    <p:sldId xmlns:r="http://schemas.openxmlformats.org/officeDocument/2006/relationships" id="262" r:id="Rfd424051d3864f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3fa8a55d14608" /><Relationship Type="http://schemas.openxmlformats.org/officeDocument/2006/relationships/slide" Target="/ppt/slides/slide1.xml" Id="R8b77028e3c41477b" /><Relationship Type="http://schemas.openxmlformats.org/officeDocument/2006/relationships/slide" Target="/ppt/slides/slide2.xml" Id="R9ed3a3ef2d474be2" /><Relationship Type="http://schemas.openxmlformats.org/officeDocument/2006/relationships/slide" Target="/ppt/slides/slide3.xml" Id="R9a2f7b9d8ec646b1" /><Relationship Type="http://schemas.openxmlformats.org/officeDocument/2006/relationships/slide" Target="/ppt/slides/slide4.xml" Id="R581a8ceb91894113" /><Relationship Type="http://schemas.openxmlformats.org/officeDocument/2006/relationships/slide" Target="/ppt/slides/slide5.xml" Id="Rf1ae7c6771204fe6" /><Relationship Type="http://schemas.openxmlformats.org/officeDocument/2006/relationships/slide" Target="/ppt/slides/slide6.xml" Id="R819730afd51645d5" /><Relationship Type="http://schemas.openxmlformats.org/officeDocument/2006/relationships/slide" Target="/ppt/slides/slide7.xml" Id="Rfd424051d3864f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9d0be66564a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be0e86da3489a" /><Relationship Type="http://schemas.openxmlformats.org/officeDocument/2006/relationships/theme" Target="/ppt/slideMasters/theme/theme1.xml" Id="R48644652e8c74c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be0e86da348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1e8bb0a7e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664784c3048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9b5080bf8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2d7fa150f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1ae014cbe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2793482214a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80e009944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FALCK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930 217 638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