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df0a7bf45d548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ff242c3def5428d"/>
  </p:sldMasterIdLst>
  <p:sldIdLst>
    <p:sldId xmlns:r="http://schemas.openxmlformats.org/officeDocument/2006/relationships" id="256" r:id="Rf026903c30bb4f4f"/>
    <p:sldId xmlns:r="http://schemas.openxmlformats.org/officeDocument/2006/relationships" id="257" r:id="Rdfd8bb433e87481e"/>
    <p:sldId xmlns:r="http://schemas.openxmlformats.org/officeDocument/2006/relationships" id="258" r:id="R583f3584246f4645"/>
    <p:sldId xmlns:r="http://schemas.openxmlformats.org/officeDocument/2006/relationships" id="259" r:id="R8b0bc957de61426d"/>
    <p:sldId xmlns:r="http://schemas.openxmlformats.org/officeDocument/2006/relationships" id="260" r:id="Rbeadd561923c406d"/>
    <p:sldId xmlns:r="http://schemas.openxmlformats.org/officeDocument/2006/relationships" id="261" r:id="Rabb13e029a524cdc"/>
    <p:sldId xmlns:r="http://schemas.openxmlformats.org/officeDocument/2006/relationships" id="262" r:id="R627fe408e40641b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f242c3def5428d" /><Relationship Type="http://schemas.openxmlformats.org/officeDocument/2006/relationships/slide" Target="/ppt/slides/slide1.xml" Id="Rf026903c30bb4f4f" /><Relationship Type="http://schemas.openxmlformats.org/officeDocument/2006/relationships/slide" Target="/ppt/slides/slide2.xml" Id="Rdfd8bb433e87481e" /><Relationship Type="http://schemas.openxmlformats.org/officeDocument/2006/relationships/slide" Target="/ppt/slides/slide3.xml" Id="R583f3584246f4645" /><Relationship Type="http://schemas.openxmlformats.org/officeDocument/2006/relationships/slide" Target="/ppt/slides/slide4.xml" Id="R8b0bc957de61426d" /><Relationship Type="http://schemas.openxmlformats.org/officeDocument/2006/relationships/slide" Target="/ppt/slides/slide5.xml" Id="Rbeadd561923c406d" /><Relationship Type="http://schemas.openxmlformats.org/officeDocument/2006/relationships/slide" Target="/ppt/slides/slide6.xml" Id="Rabb13e029a524cdc" /><Relationship Type="http://schemas.openxmlformats.org/officeDocument/2006/relationships/slide" Target="/ppt/slides/slide7.xml" Id="R627fe408e40641b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5977fb90074e5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1f516fb3f14da2" /><Relationship Type="http://schemas.openxmlformats.org/officeDocument/2006/relationships/theme" Target="/ppt/slideMasters/theme/theme1.xml" Id="R0489f4596ecc420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e1f516fb3f14da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620b1a22234f3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2edb6604554ac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aa667c2b73476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a6bbca41aa4f5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e708a6d9e644c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0b575ea2c542a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f56fdfe54a40e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HK HOLDINGS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HK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HK HOLDINGS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HK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HK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HK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2 246 194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2 246 194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HK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HENRIK KJÆRNSLI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HK HOLDINGS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Sørkedalsveien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930 219 657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HK HOLDINGS AS</a:t>
            </a:r>
          </a:p>
        </p:txBody>
      </p:sp>
    </p:spTree>
  </p:cSld>
  <p:clrMapOvr>
    <a:masterClrMapping xmlns:a="http://schemas.openxmlformats.org/drawingml/2006/main"/>
  </p:clrMapOvr>
</p:sld>
</file>