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1711df42f4b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04157158b4613"/>
  </p:sldMasterIdLst>
  <p:sldIdLst>
    <p:sldId xmlns:r="http://schemas.openxmlformats.org/officeDocument/2006/relationships" id="256" r:id="Re9d3e7bfe3d44a0a"/>
    <p:sldId xmlns:r="http://schemas.openxmlformats.org/officeDocument/2006/relationships" id="257" r:id="R6bf0b59f0d034f88"/>
    <p:sldId xmlns:r="http://schemas.openxmlformats.org/officeDocument/2006/relationships" id="258" r:id="R2ce10ed60b514076"/>
    <p:sldId xmlns:r="http://schemas.openxmlformats.org/officeDocument/2006/relationships" id="259" r:id="R009e9c6b5b5a45a5"/>
    <p:sldId xmlns:r="http://schemas.openxmlformats.org/officeDocument/2006/relationships" id="260" r:id="Re6b0a523c4db495e"/>
    <p:sldId xmlns:r="http://schemas.openxmlformats.org/officeDocument/2006/relationships" id="261" r:id="Rfa5a88ee28f04f50"/>
    <p:sldId xmlns:r="http://schemas.openxmlformats.org/officeDocument/2006/relationships" id="262" r:id="Ra4a13bc309f6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04157158b4613" /><Relationship Type="http://schemas.openxmlformats.org/officeDocument/2006/relationships/slide" Target="/ppt/slides/slide1.xml" Id="Re9d3e7bfe3d44a0a" /><Relationship Type="http://schemas.openxmlformats.org/officeDocument/2006/relationships/slide" Target="/ppt/slides/slide2.xml" Id="R6bf0b59f0d034f88" /><Relationship Type="http://schemas.openxmlformats.org/officeDocument/2006/relationships/slide" Target="/ppt/slides/slide3.xml" Id="R2ce10ed60b514076" /><Relationship Type="http://schemas.openxmlformats.org/officeDocument/2006/relationships/slide" Target="/ppt/slides/slide4.xml" Id="R009e9c6b5b5a45a5" /><Relationship Type="http://schemas.openxmlformats.org/officeDocument/2006/relationships/slide" Target="/ppt/slides/slide5.xml" Id="Re6b0a523c4db495e" /><Relationship Type="http://schemas.openxmlformats.org/officeDocument/2006/relationships/slide" Target="/ppt/slides/slide6.xml" Id="Rfa5a88ee28f04f50" /><Relationship Type="http://schemas.openxmlformats.org/officeDocument/2006/relationships/slide" Target="/ppt/slides/slide7.xml" Id="Ra4a13bc309f6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df053c32043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f4d73dbc44c2a" /><Relationship Type="http://schemas.openxmlformats.org/officeDocument/2006/relationships/theme" Target="/ppt/slideMasters/theme/theme1.xml" Id="R6682a8df2d6547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f4d73dbc44c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3c5498811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b4cb3b3f140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56ce2312148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31b8b349a46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716c31a8c47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9709a02a4d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ab91d9e324c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 UTVIKLING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IDAR HOLTE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ROGER HOLTE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3931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 UTVIKLING AS</a:t>
            </a:r>
          </a:p>
        </p:txBody>
      </p:sp>
    </p:spTree>
  </p:cSld>
  <p:clrMapOvr>
    <a:masterClrMapping xmlns:a="http://schemas.openxmlformats.org/drawingml/2006/main"/>
  </p:clrMapOvr>
</p:sld>
</file>