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29b49e36b04a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42a064311d4ee6"/>
  </p:sldMasterIdLst>
  <p:sldIdLst>
    <p:sldId xmlns:r="http://schemas.openxmlformats.org/officeDocument/2006/relationships" id="256" r:id="R25957a80edfd49a0"/>
    <p:sldId xmlns:r="http://schemas.openxmlformats.org/officeDocument/2006/relationships" id="257" r:id="R7e4df1dfce224aeb"/>
    <p:sldId xmlns:r="http://schemas.openxmlformats.org/officeDocument/2006/relationships" id="258" r:id="R390d66f79f854055"/>
    <p:sldId xmlns:r="http://schemas.openxmlformats.org/officeDocument/2006/relationships" id="259" r:id="R0ccc2557dfa44f01"/>
    <p:sldId xmlns:r="http://schemas.openxmlformats.org/officeDocument/2006/relationships" id="260" r:id="R0444a837f6b94337"/>
    <p:sldId xmlns:r="http://schemas.openxmlformats.org/officeDocument/2006/relationships" id="261" r:id="R6a696e69dc74431f"/>
    <p:sldId xmlns:r="http://schemas.openxmlformats.org/officeDocument/2006/relationships" id="262" r:id="R79b8ab5ce17943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42a064311d4ee6" /><Relationship Type="http://schemas.openxmlformats.org/officeDocument/2006/relationships/slide" Target="/ppt/slides/slide1.xml" Id="R25957a80edfd49a0" /><Relationship Type="http://schemas.openxmlformats.org/officeDocument/2006/relationships/slide" Target="/ppt/slides/slide2.xml" Id="R7e4df1dfce224aeb" /><Relationship Type="http://schemas.openxmlformats.org/officeDocument/2006/relationships/slide" Target="/ppt/slides/slide3.xml" Id="R390d66f79f854055" /><Relationship Type="http://schemas.openxmlformats.org/officeDocument/2006/relationships/slide" Target="/ppt/slides/slide4.xml" Id="R0ccc2557dfa44f01" /><Relationship Type="http://schemas.openxmlformats.org/officeDocument/2006/relationships/slide" Target="/ppt/slides/slide5.xml" Id="R0444a837f6b94337" /><Relationship Type="http://schemas.openxmlformats.org/officeDocument/2006/relationships/slide" Target="/ppt/slides/slide6.xml" Id="R6a696e69dc74431f" /><Relationship Type="http://schemas.openxmlformats.org/officeDocument/2006/relationships/slide" Target="/ppt/slides/slide7.xml" Id="R79b8ab5ce17943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00e4df4ff4d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c4dd99a1b4476" /><Relationship Type="http://schemas.openxmlformats.org/officeDocument/2006/relationships/theme" Target="/ppt/slideMasters/theme/theme1.xml" Id="R88a9d8af6ccf43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9c4dd99a1b44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74152c29343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7d2c4decd4a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09aedc9c949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0cb6ee1634f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f8c23f5ab46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9988cbb5742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e05cf8f154e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GRAFO HOLDING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GRAFO HOLDING 1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1 877 048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742 650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3 618 109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MATIAS NORDAHL CARLSEN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Grafo AS, Sjøgata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930 221 716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1 AS</a:t>
            </a:r>
          </a:p>
        </p:txBody>
      </p:sp>
    </p:spTree>
  </p:cSld>
  <p:clrMapOvr>
    <a:masterClrMapping xmlns:a="http://schemas.openxmlformats.org/drawingml/2006/main"/>
  </p:clrMapOvr>
</p:sld>
</file>