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e2dc2db7504a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bb4d32e7c64e2b"/>
  </p:sldMasterIdLst>
  <p:sldIdLst>
    <p:sldId xmlns:r="http://schemas.openxmlformats.org/officeDocument/2006/relationships" id="256" r:id="Re7f2d708ec9447f1"/>
    <p:sldId xmlns:r="http://schemas.openxmlformats.org/officeDocument/2006/relationships" id="257" r:id="Rb127cae6071d4126"/>
    <p:sldId xmlns:r="http://schemas.openxmlformats.org/officeDocument/2006/relationships" id="258" r:id="Re0cb3cbcfb52429b"/>
    <p:sldId xmlns:r="http://schemas.openxmlformats.org/officeDocument/2006/relationships" id="259" r:id="Ra823cad971c0418a"/>
    <p:sldId xmlns:r="http://schemas.openxmlformats.org/officeDocument/2006/relationships" id="260" r:id="Rbb69144f077f417e"/>
    <p:sldId xmlns:r="http://schemas.openxmlformats.org/officeDocument/2006/relationships" id="261" r:id="Rfb320b0c10ea43cf"/>
    <p:sldId xmlns:r="http://schemas.openxmlformats.org/officeDocument/2006/relationships" id="262" r:id="Rad26801c450c42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b4d32e7c64e2b" /><Relationship Type="http://schemas.openxmlformats.org/officeDocument/2006/relationships/slide" Target="/ppt/slides/slide1.xml" Id="Re7f2d708ec9447f1" /><Relationship Type="http://schemas.openxmlformats.org/officeDocument/2006/relationships/slide" Target="/ppt/slides/slide2.xml" Id="Rb127cae6071d4126" /><Relationship Type="http://schemas.openxmlformats.org/officeDocument/2006/relationships/slide" Target="/ppt/slides/slide3.xml" Id="Re0cb3cbcfb52429b" /><Relationship Type="http://schemas.openxmlformats.org/officeDocument/2006/relationships/slide" Target="/ppt/slides/slide4.xml" Id="Ra823cad971c0418a" /><Relationship Type="http://schemas.openxmlformats.org/officeDocument/2006/relationships/slide" Target="/ppt/slides/slide5.xml" Id="Rbb69144f077f417e" /><Relationship Type="http://schemas.openxmlformats.org/officeDocument/2006/relationships/slide" Target="/ppt/slides/slide6.xml" Id="Rfb320b0c10ea43cf" /><Relationship Type="http://schemas.openxmlformats.org/officeDocument/2006/relationships/slide" Target="/ppt/slides/slide7.xml" Id="Rad26801c450c42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48c6b2cd047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8b93781a74542" /><Relationship Type="http://schemas.openxmlformats.org/officeDocument/2006/relationships/theme" Target="/ppt/slideMasters/theme/theme1.xml" Id="R5dbbb9298dd140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b8b93781a745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9875c217c46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5f3e921234f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920d5bc064a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87bd1b6d84e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1752088cf4e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edd90b6d548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c8d2c0fa14b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SST DEVELOPMENT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SST DEVELOPMENT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1 474 280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1 421 921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1 551 752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2 370 503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SELLÆG TYSLAND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Sverre Sellæg Tysland, P. T. Mallings vei 48E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930 221 872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