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923140f61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c52d2c2fc4bf9"/>
  </p:sldMasterIdLst>
  <p:sldIdLst>
    <p:sldId xmlns:r="http://schemas.openxmlformats.org/officeDocument/2006/relationships" id="256" r:id="R6c98231361234acf"/>
    <p:sldId xmlns:r="http://schemas.openxmlformats.org/officeDocument/2006/relationships" id="257" r:id="Re58a05053e6545ec"/>
    <p:sldId xmlns:r="http://schemas.openxmlformats.org/officeDocument/2006/relationships" id="258" r:id="R06dafe355f014eb3"/>
    <p:sldId xmlns:r="http://schemas.openxmlformats.org/officeDocument/2006/relationships" id="259" r:id="R9b65a69981464dea"/>
    <p:sldId xmlns:r="http://schemas.openxmlformats.org/officeDocument/2006/relationships" id="260" r:id="Rc908c5d8dca146a1"/>
    <p:sldId xmlns:r="http://schemas.openxmlformats.org/officeDocument/2006/relationships" id="261" r:id="Rbbc0cfb77b4549a0"/>
    <p:sldId xmlns:r="http://schemas.openxmlformats.org/officeDocument/2006/relationships" id="262" r:id="Ra7e9d0870bff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c52d2c2fc4bf9" /><Relationship Type="http://schemas.openxmlformats.org/officeDocument/2006/relationships/slide" Target="/ppt/slides/slide1.xml" Id="R6c98231361234acf" /><Relationship Type="http://schemas.openxmlformats.org/officeDocument/2006/relationships/slide" Target="/ppt/slides/slide2.xml" Id="Re58a05053e6545ec" /><Relationship Type="http://schemas.openxmlformats.org/officeDocument/2006/relationships/slide" Target="/ppt/slides/slide3.xml" Id="R06dafe355f014eb3" /><Relationship Type="http://schemas.openxmlformats.org/officeDocument/2006/relationships/slide" Target="/ppt/slides/slide4.xml" Id="R9b65a69981464dea" /><Relationship Type="http://schemas.openxmlformats.org/officeDocument/2006/relationships/slide" Target="/ppt/slides/slide5.xml" Id="Rc908c5d8dca146a1" /><Relationship Type="http://schemas.openxmlformats.org/officeDocument/2006/relationships/slide" Target="/ppt/slides/slide6.xml" Id="Rbbc0cfb77b4549a0" /><Relationship Type="http://schemas.openxmlformats.org/officeDocument/2006/relationships/slide" Target="/ppt/slides/slide7.xml" Id="Ra7e9d0870bff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4dd9a80fb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9b8f5a5624f58" /><Relationship Type="http://schemas.openxmlformats.org/officeDocument/2006/relationships/theme" Target="/ppt/slideMasters/theme/theme1.xml" Id="R056daf9ad1b545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9b8f5a5624f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8b651b38b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d6e328a3449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1761c62c5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f312db15c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5a735b0da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e820b028c40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34b72708e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HYRE MIPCO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HYRE MIPCO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28 814 490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28 814 490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NPN HOLDING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BOSS INVEST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RYSTE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MODERN LIFESTYLE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930 231 738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MIPCO AS</a:t>
            </a:r>
          </a:p>
        </p:txBody>
      </p:sp>
    </p:spTree>
  </p:cSld>
  <p:clrMapOvr>
    <a:masterClrMapping xmlns:a="http://schemas.openxmlformats.org/drawingml/2006/main"/>
  </p:clrMapOvr>
</p:sld>
</file>