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ad93952bf446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edc0b6358249a3"/>
  </p:sldMasterIdLst>
  <p:sldIdLst>
    <p:sldId xmlns:r="http://schemas.openxmlformats.org/officeDocument/2006/relationships" id="256" r:id="R7e2b283b9a274b4f"/>
    <p:sldId xmlns:r="http://schemas.openxmlformats.org/officeDocument/2006/relationships" id="257" r:id="Rf820349e30d44f78"/>
    <p:sldId xmlns:r="http://schemas.openxmlformats.org/officeDocument/2006/relationships" id="258" r:id="Rb8ba0656d4e34491"/>
    <p:sldId xmlns:r="http://schemas.openxmlformats.org/officeDocument/2006/relationships" id="259" r:id="Re3986b8a2f274c60"/>
    <p:sldId xmlns:r="http://schemas.openxmlformats.org/officeDocument/2006/relationships" id="260" r:id="R5a6b79062b84423f"/>
    <p:sldId xmlns:r="http://schemas.openxmlformats.org/officeDocument/2006/relationships" id="261" r:id="R2b16a6445c0e4972"/>
    <p:sldId xmlns:r="http://schemas.openxmlformats.org/officeDocument/2006/relationships" id="262" r:id="R31928f1bb81b48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edc0b6358249a3" /><Relationship Type="http://schemas.openxmlformats.org/officeDocument/2006/relationships/slide" Target="/ppt/slides/slide1.xml" Id="R7e2b283b9a274b4f" /><Relationship Type="http://schemas.openxmlformats.org/officeDocument/2006/relationships/slide" Target="/ppt/slides/slide2.xml" Id="Rf820349e30d44f78" /><Relationship Type="http://schemas.openxmlformats.org/officeDocument/2006/relationships/slide" Target="/ppt/slides/slide3.xml" Id="Rb8ba0656d4e34491" /><Relationship Type="http://schemas.openxmlformats.org/officeDocument/2006/relationships/slide" Target="/ppt/slides/slide4.xml" Id="Re3986b8a2f274c60" /><Relationship Type="http://schemas.openxmlformats.org/officeDocument/2006/relationships/slide" Target="/ppt/slides/slide5.xml" Id="R5a6b79062b84423f" /><Relationship Type="http://schemas.openxmlformats.org/officeDocument/2006/relationships/slide" Target="/ppt/slides/slide6.xml" Id="R2b16a6445c0e4972" /><Relationship Type="http://schemas.openxmlformats.org/officeDocument/2006/relationships/slide" Target="/ppt/slides/slide7.xml" Id="R31928f1bb81b48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44dcc235c641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8cbc88a4a4edd" /><Relationship Type="http://schemas.openxmlformats.org/officeDocument/2006/relationships/theme" Target="/ppt/slideMasters/theme/theme1.xml" Id="R0dacdd8a34494e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38cbc88a4a4e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6d9416d6149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0ddb7c2be44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8a5dfb8824d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de9e1bc9143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fcf7b569746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b69d65b6e44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6701bf25545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KVERNELAND BIL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BIL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BIL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BIL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BIL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BIL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−2 963 830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15 326 105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133 926 517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383 940 151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BIL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INVESTERING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BIL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930 239 267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BIL HOLDING AS</a:t>
            </a:r>
          </a:p>
        </p:txBody>
      </p:sp>
    </p:spTree>
  </p:cSld>
  <p:clrMapOvr>
    <a:masterClrMapping xmlns:a="http://schemas.openxmlformats.org/drawingml/2006/main"/>
  </p:clrMapOvr>
</p:sld>
</file>