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dfa4900ac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1c72f39cf4c77"/>
  </p:sldMasterIdLst>
  <p:sldIdLst>
    <p:sldId xmlns:r="http://schemas.openxmlformats.org/officeDocument/2006/relationships" id="256" r:id="Rdab06171f06344dc"/>
    <p:sldId xmlns:r="http://schemas.openxmlformats.org/officeDocument/2006/relationships" id="257" r:id="R1b1ac7643a4a4c87"/>
    <p:sldId xmlns:r="http://schemas.openxmlformats.org/officeDocument/2006/relationships" id="258" r:id="R887c0547c6454896"/>
    <p:sldId xmlns:r="http://schemas.openxmlformats.org/officeDocument/2006/relationships" id="259" r:id="R5ea6f4a213044a24"/>
    <p:sldId xmlns:r="http://schemas.openxmlformats.org/officeDocument/2006/relationships" id="260" r:id="Ra57d4f935e7d4064"/>
    <p:sldId xmlns:r="http://schemas.openxmlformats.org/officeDocument/2006/relationships" id="261" r:id="Rf77577b34c4d475b"/>
    <p:sldId xmlns:r="http://schemas.openxmlformats.org/officeDocument/2006/relationships" id="262" r:id="R3a4847597441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1c72f39cf4c77" /><Relationship Type="http://schemas.openxmlformats.org/officeDocument/2006/relationships/slide" Target="/ppt/slides/slide1.xml" Id="Rdab06171f06344dc" /><Relationship Type="http://schemas.openxmlformats.org/officeDocument/2006/relationships/slide" Target="/ppt/slides/slide2.xml" Id="R1b1ac7643a4a4c87" /><Relationship Type="http://schemas.openxmlformats.org/officeDocument/2006/relationships/slide" Target="/ppt/slides/slide3.xml" Id="R887c0547c6454896" /><Relationship Type="http://schemas.openxmlformats.org/officeDocument/2006/relationships/slide" Target="/ppt/slides/slide4.xml" Id="R5ea6f4a213044a24" /><Relationship Type="http://schemas.openxmlformats.org/officeDocument/2006/relationships/slide" Target="/ppt/slides/slide5.xml" Id="Ra57d4f935e7d4064" /><Relationship Type="http://schemas.openxmlformats.org/officeDocument/2006/relationships/slide" Target="/ppt/slides/slide6.xml" Id="Rf77577b34c4d475b" /><Relationship Type="http://schemas.openxmlformats.org/officeDocument/2006/relationships/slide" Target="/ppt/slides/slide7.xml" Id="R3a4847597441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220997681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fa68e10c14467" /><Relationship Type="http://schemas.openxmlformats.org/officeDocument/2006/relationships/theme" Target="/ppt/slideMasters/theme/theme1.xml" Id="Rc3a1a125610f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fa68e10c1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9f3d5772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ee7be79ab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35ffd3823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87f3ee09a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103f35b86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87c6ced4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e595a71ee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VA-DRIFT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VA-DRIFT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−10 093 320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−10 269 587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4 343 149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SEVRE STORHAUG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UTVIKLING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HALGRIM MALSTENBRÅTEN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SEVRE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CHRISTIAN LINGE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OLAV RAUK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930 240 761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