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2c8aa6140d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07e83a31bb42e5"/>
  </p:sldMasterIdLst>
  <p:sldIdLst>
    <p:sldId xmlns:r="http://schemas.openxmlformats.org/officeDocument/2006/relationships" id="256" r:id="R9d01f7de9d914d44"/>
    <p:sldId xmlns:r="http://schemas.openxmlformats.org/officeDocument/2006/relationships" id="257" r:id="Rc86b77034f01478e"/>
    <p:sldId xmlns:r="http://schemas.openxmlformats.org/officeDocument/2006/relationships" id="258" r:id="Reb7d7f70a81748fc"/>
    <p:sldId xmlns:r="http://schemas.openxmlformats.org/officeDocument/2006/relationships" id="259" r:id="Rf979e17f3ce0493f"/>
    <p:sldId xmlns:r="http://schemas.openxmlformats.org/officeDocument/2006/relationships" id="260" r:id="R4a70140045614a2d"/>
    <p:sldId xmlns:r="http://schemas.openxmlformats.org/officeDocument/2006/relationships" id="261" r:id="R32e1c82f2d4b4959"/>
    <p:sldId xmlns:r="http://schemas.openxmlformats.org/officeDocument/2006/relationships" id="262" r:id="R1e7f39f70df34f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7e83a31bb42e5" /><Relationship Type="http://schemas.openxmlformats.org/officeDocument/2006/relationships/slide" Target="/ppt/slides/slide1.xml" Id="R9d01f7de9d914d44" /><Relationship Type="http://schemas.openxmlformats.org/officeDocument/2006/relationships/slide" Target="/ppt/slides/slide2.xml" Id="Rc86b77034f01478e" /><Relationship Type="http://schemas.openxmlformats.org/officeDocument/2006/relationships/slide" Target="/ppt/slides/slide3.xml" Id="Reb7d7f70a81748fc" /><Relationship Type="http://schemas.openxmlformats.org/officeDocument/2006/relationships/slide" Target="/ppt/slides/slide4.xml" Id="Rf979e17f3ce0493f" /><Relationship Type="http://schemas.openxmlformats.org/officeDocument/2006/relationships/slide" Target="/ppt/slides/slide5.xml" Id="R4a70140045614a2d" /><Relationship Type="http://schemas.openxmlformats.org/officeDocument/2006/relationships/slide" Target="/ppt/slides/slide6.xml" Id="R32e1c82f2d4b4959" /><Relationship Type="http://schemas.openxmlformats.org/officeDocument/2006/relationships/slide" Target="/ppt/slides/slide7.xml" Id="R1e7f39f70df34f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5f2ebbf8ec4d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e82096a9d4117" /><Relationship Type="http://schemas.openxmlformats.org/officeDocument/2006/relationships/theme" Target="/ppt/slideMasters/theme/theme1.xml" Id="R05bc4ba23ffa44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e82096a9d41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1c105376344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738751a864b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989840aff4e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4bfc2fdfc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3ab81862247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f87bae7764d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6fd4a3ccc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ALIZ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ALIZ INVEST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853 742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EVEN WINTHER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ALIZ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930 243 116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ALIZ INVEST AS</a:t>
            </a:r>
          </a:p>
        </p:txBody>
      </p:sp>
    </p:spTree>
  </p:cSld>
  <p:clrMapOvr>
    <a:masterClrMapping xmlns:a="http://schemas.openxmlformats.org/drawingml/2006/main"/>
  </p:clrMapOvr>
</p:sld>
</file>