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46ce257be840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9a4d278eba4535"/>
  </p:sldMasterIdLst>
  <p:sldIdLst>
    <p:sldId xmlns:r="http://schemas.openxmlformats.org/officeDocument/2006/relationships" id="256" r:id="R7cc1831ca4f34ca4"/>
    <p:sldId xmlns:r="http://schemas.openxmlformats.org/officeDocument/2006/relationships" id="257" r:id="R46650759aa7f4b24"/>
    <p:sldId xmlns:r="http://schemas.openxmlformats.org/officeDocument/2006/relationships" id="258" r:id="R4521d74949f84985"/>
    <p:sldId xmlns:r="http://schemas.openxmlformats.org/officeDocument/2006/relationships" id="259" r:id="R1869ba12cd4f4b54"/>
    <p:sldId xmlns:r="http://schemas.openxmlformats.org/officeDocument/2006/relationships" id="260" r:id="R2c8d1cf7d25649a2"/>
    <p:sldId xmlns:r="http://schemas.openxmlformats.org/officeDocument/2006/relationships" id="261" r:id="Refd23a4518f64ede"/>
    <p:sldId xmlns:r="http://schemas.openxmlformats.org/officeDocument/2006/relationships" id="262" r:id="R8300d90db22a4e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9a4d278eba4535" /><Relationship Type="http://schemas.openxmlformats.org/officeDocument/2006/relationships/slide" Target="/ppt/slides/slide1.xml" Id="R7cc1831ca4f34ca4" /><Relationship Type="http://schemas.openxmlformats.org/officeDocument/2006/relationships/slide" Target="/ppt/slides/slide2.xml" Id="R46650759aa7f4b24" /><Relationship Type="http://schemas.openxmlformats.org/officeDocument/2006/relationships/slide" Target="/ppt/slides/slide3.xml" Id="R4521d74949f84985" /><Relationship Type="http://schemas.openxmlformats.org/officeDocument/2006/relationships/slide" Target="/ppt/slides/slide4.xml" Id="R1869ba12cd4f4b54" /><Relationship Type="http://schemas.openxmlformats.org/officeDocument/2006/relationships/slide" Target="/ppt/slides/slide5.xml" Id="R2c8d1cf7d25649a2" /><Relationship Type="http://schemas.openxmlformats.org/officeDocument/2006/relationships/slide" Target="/ppt/slides/slide6.xml" Id="Refd23a4518f64ede" /><Relationship Type="http://schemas.openxmlformats.org/officeDocument/2006/relationships/slide" Target="/ppt/slides/slide7.xml" Id="R8300d90db22a4e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8875df3a784a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aed950ebd40b0" /><Relationship Type="http://schemas.openxmlformats.org/officeDocument/2006/relationships/theme" Target="/ppt/slideMasters/theme/theme1.xml" Id="Rbaca62e4593c43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1aed950ebd40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443deeb7b4b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8e390ee4946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b4ecfcb1941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e66c2030d4e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7d39fbd9946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b71aeb9eb4e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b6b1caf524a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KFS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KFS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KFS CONSULTING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KFS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KFS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KFS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1 189 623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1 075 240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856 187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1 211 328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KFS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KFS HOLDING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KFS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Lynghaugen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930 260 053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KFS CONSULTING AS</a:t>
            </a:r>
          </a:p>
        </p:txBody>
      </p:sp>
    </p:spTree>
  </p:cSld>
  <p:clrMapOvr>
    <a:masterClrMapping xmlns:a="http://schemas.openxmlformats.org/drawingml/2006/main"/>
  </p:clrMapOvr>
</p:sld>
</file>