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70abcff03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0062616074395"/>
  </p:sldMasterIdLst>
  <p:sldIdLst>
    <p:sldId xmlns:r="http://schemas.openxmlformats.org/officeDocument/2006/relationships" id="256" r:id="Rb9e021d9cc924680"/>
    <p:sldId xmlns:r="http://schemas.openxmlformats.org/officeDocument/2006/relationships" id="257" r:id="Raf488e8240964f3f"/>
    <p:sldId xmlns:r="http://schemas.openxmlformats.org/officeDocument/2006/relationships" id="258" r:id="R64005380acfa4264"/>
    <p:sldId xmlns:r="http://schemas.openxmlformats.org/officeDocument/2006/relationships" id="259" r:id="Rd56d3b4d5bb34ddb"/>
    <p:sldId xmlns:r="http://schemas.openxmlformats.org/officeDocument/2006/relationships" id="260" r:id="Rc04cbddb2e254c58"/>
    <p:sldId xmlns:r="http://schemas.openxmlformats.org/officeDocument/2006/relationships" id="261" r:id="R849f619b4aab4303"/>
    <p:sldId xmlns:r="http://schemas.openxmlformats.org/officeDocument/2006/relationships" id="262" r:id="Rcd95f44afb60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062616074395" /><Relationship Type="http://schemas.openxmlformats.org/officeDocument/2006/relationships/slide" Target="/ppt/slides/slide1.xml" Id="Rb9e021d9cc924680" /><Relationship Type="http://schemas.openxmlformats.org/officeDocument/2006/relationships/slide" Target="/ppt/slides/slide2.xml" Id="Raf488e8240964f3f" /><Relationship Type="http://schemas.openxmlformats.org/officeDocument/2006/relationships/slide" Target="/ppt/slides/slide3.xml" Id="R64005380acfa4264" /><Relationship Type="http://schemas.openxmlformats.org/officeDocument/2006/relationships/slide" Target="/ppt/slides/slide4.xml" Id="Rd56d3b4d5bb34ddb" /><Relationship Type="http://schemas.openxmlformats.org/officeDocument/2006/relationships/slide" Target="/ppt/slides/slide5.xml" Id="Rc04cbddb2e254c58" /><Relationship Type="http://schemas.openxmlformats.org/officeDocument/2006/relationships/slide" Target="/ppt/slides/slide6.xml" Id="R849f619b4aab4303" /><Relationship Type="http://schemas.openxmlformats.org/officeDocument/2006/relationships/slide" Target="/ppt/slides/slide7.xml" Id="Rcd95f44afb60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1073cb4bb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14112a62c4ac4" /><Relationship Type="http://schemas.openxmlformats.org/officeDocument/2006/relationships/theme" Target="/ppt/slideMasters/theme/theme1.xml" Id="R4684a42ab264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14112a62c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c9e96ef5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f9054647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f00f4ba6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fd44ce67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e0cc962b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3c490bd548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2671385e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SOLEM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SOLEM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10 143 045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10 241 184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930 274 585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SOLEM AS</a:t>
            </a:r>
          </a:p>
        </p:txBody>
      </p:sp>
    </p:spTree>
  </p:cSld>
  <p:clrMapOvr>
    <a:masterClrMapping xmlns:a="http://schemas.openxmlformats.org/drawingml/2006/main"/>
  </p:clrMapOvr>
</p:sld>
</file>