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67b91e805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b6bb2acd884a3e"/>
  </p:sldMasterIdLst>
  <p:sldIdLst>
    <p:sldId xmlns:r="http://schemas.openxmlformats.org/officeDocument/2006/relationships" id="256" r:id="R68f1abee0c0c49bd"/>
    <p:sldId xmlns:r="http://schemas.openxmlformats.org/officeDocument/2006/relationships" id="257" r:id="R5e0d6ecc84cc465f"/>
    <p:sldId xmlns:r="http://schemas.openxmlformats.org/officeDocument/2006/relationships" id="258" r:id="R6ec530ed9f684ead"/>
    <p:sldId xmlns:r="http://schemas.openxmlformats.org/officeDocument/2006/relationships" id="259" r:id="R18130a72fd1e42df"/>
    <p:sldId xmlns:r="http://schemas.openxmlformats.org/officeDocument/2006/relationships" id="260" r:id="Rd9f13ea2ecf94644"/>
    <p:sldId xmlns:r="http://schemas.openxmlformats.org/officeDocument/2006/relationships" id="261" r:id="Rb0afaa93db6c413c"/>
    <p:sldId xmlns:r="http://schemas.openxmlformats.org/officeDocument/2006/relationships" id="262" r:id="R6c8c23e44cd940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6bb2acd884a3e" /><Relationship Type="http://schemas.openxmlformats.org/officeDocument/2006/relationships/slide" Target="/ppt/slides/slide1.xml" Id="R68f1abee0c0c49bd" /><Relationship Type="http://schemas.openxmlformats.org/officeDocument/2006/relationships/slide" Target="/ppt/slides/slide2.xml" Id="R5e0d6ecc84cc465f" /><Relationship Type="http://schemas.openxmlformats.org/officeDocument/2006/relationships/slide" Target="/ppt/slides/slide3.xml" Id="R6ec530ed9f684ead" /><Relationship Type="http://schemas.openxmlformats.org/officeDocument/2006/relationships/slide" Target="/ppt/slides/slide4.xml" Id="R18130a72fd1e42df" /><Relationship Type="http://schemas.openxmlformats.org/officeDocument/2006/relationships/slide" Target="/ppt/slides/slide5.xml" Id="Rd9f13ea2ecf94644" /><Relationship Type="http://schemas.openxmlformats.org/officeDocument/2006/relationships/slide" Target="/ppt/slides/slide6.xml" Id="Rb0afaa93db6c413c" /><Relationship Type="http://schemas.openxmlformats.org/officeDocument/2006/relationships/slide" Target="/ppt/slides/slide7.xml" Id="R6c8c23e44cd940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a0f34cd44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f703c1fa8435b" /><Relationship Type="http://schemas.openxmlformats.org/officeDocument/2006/relationships/theme" Target="/ppt/slideMasters/theme/theme1.xml" Id="R92759a135e03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f703c1fa8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41323e37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53abe731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4a51a3b35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b764acafd46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526e974e4a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61d373f2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7cff22b8e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16 339 355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Warebergs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930 275 662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 INVESTERING AS</a:t>
            </a:r>
          </a:p>
        </p:txBody>
      </p:sp>
    </p:spTree>
  </p:cSld>
  <p:clrMapOvr>
    <a:masterClrMapping xmlns:a="http://schemas.openxmlformats.org/drawingml/2006/main"/>
  </p:clrMapOvr>
</p:sld>
</file>