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b6351aa6704d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81bc711b834d4d"/>
  </p:sldMasterIdLst>
  <p:sldIdLst>
    <p:sldId xmlns:r="http://schemas.openxmlformats.org/officeDocument/2006/relationships" id="256" r:id="R6a7b93bb4c0047d3"/>
    <p:sldId xmlns:r="http://schemas.openxmlformats.org/officeDocument/2006/relationships" id="257" r:id="R43db5a4974c94281"/>
    <p:sldId xmlns:r="http://schemas.openxmlformats.org/officeDocument/2006/relationships" id="258" r:id="Ra29fb563b82c436b"/>
    <p:sldId xmlns:r="http://schemas.openxmlformats.org/officeDocument/2006/relationships" id="259" r:id="R5889abf48c654527"/>
    <p:sldId xmlns:r="http://schemas.openxmlformats.org/officeDocument/2006/relationships" id="260" r:id="R9b310699ccc84b61"/>
    <p:sldId xmlns:r="http://schemas.openxmlformats.org/officeDocument/2006/relationships" id="261" r:id="R412b01647c394e88"/>
    <p:sldId xmlns:r="http://schemas.openxmlformats.org/officeDocument/2006/relationships" id="262" r:id="R7c3b905252bb4f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1bc711b834d4d" /><Relationship Type="http://schemas.openxmlformats.org/officeDocument/2006/relationships/slide" Target="/ppt/slides/slide1.xml" Id="R6a7b93bb4c0047d3" /><Relationship Type="http://schemas.openxmlformats.org/officeDocument/2006/relationships/slide" Target="/ppt/slides/slide2.xml" Id="R43db5a4974c94281" /><Relationship Type="http://schemas.openxmlformats.org/officeDocument/2006/relationships/slide" Target="/ppt/slides/slide3.xml" Id="Ra29fb563b82c436b" /><Relationship Type="http://schemas.openxmlformats.org/officeDocument/2006/relationships/slide" Target="/ppt/slides/slide4.xml" Id="R5889abf48c654527" /><Relationship Type="http://schemas.openxmlformats.org/officeDocument/2006/relationships/slide" Target="/ppt/slides/slide5.xml" Id="R9b310699ccc84b61" /><Relationship Type="http://schemas.openxmlformats.org/officeDocument/2006/relationships/slide" Target="/ppt/slides/slide6.xml" Id="R412b01647c394e88" /><Relationship Type="http://schemas.openxmlformats.org/officeDocument/2006/relationships/slide" Target="/ppt/slides/slide7.xml" Id="R7c3b905252bb4f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c683eb3b640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a6d92975e4b84" /><Relationship Type="http://schemas.openxmlformats.org/officeDocument/2006/relationships/theme" Target="/ppt/slideMasters/theme/theme1.xml" Id="Reb4161d625a74f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a6d92975e4b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ed8e40121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f083b3327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a2ef796be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1f7ca525544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af0ce398f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061c6ae544f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ae0351a74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MUR OG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MUR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MUR OG BETONG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MUR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MUR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MUR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2 959 274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187 718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455 874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MUR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MINAEE ALAN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MUR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Habekkveien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930 283 886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MUR OG BETONG AS</a:t>
            </a:r>
          </a:p>
        </p:txBody>
      </p:sp>
    </p:spTree>
  </p:cSld>
  <p:clrMapOvr>
    <a:masterClrMapping xmlns:a="http://schemas.openxmlformats.org/drawingml/2006/main"/>
  </p:clrMapOvr>
</p:sld>
</file>