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3f4ce961d641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758b9beba1477a"/>
  </p:sldMasterIdLst>
  <p:sldIdLst>
    <p:sldId xmlns:r="http://schemas.openxmlformats.org/officeDocument/2006/relationships" id="256" r:id="R78b41adc36e74aa0"/>
    <p:sldId xmlns:r="http://schemas.openxmlformats.org/officeDocument/2006/relationships" id="257" r:id="Rc512bfcaa3a44753"/>
    <p:sldId xmlns:r="http://schemas.openxmlformats.org/officeDocument/2006/relationships" id="258" r:id="Ra32eeaff058c466c"/>
    <p:sldId xmlns:r="http://schemas.openxmlformats.org/officeDocument/2006/relationships" id="259" r:id="Ra71f7597065b4e65"/>
    <p:sldId xmlns:r="http://schemas.openxmlformats.org/officeDocument/2006/relationships" id="260" r:id="R3109823f769c4b27"/>
    <p:sldId xmlns:r="http://schemas.openxmlformats.org/officeDocument/2006/relationships" id="261" r:id="R7625604409b74439"/>
    <p:sldId xmlns:r="http://schemas.openxmlformats.org/officeDocument/2006/relationships" id="262" r:id="R47df25b013374d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58b9beba1477a" /><Relationship Type="http://schemas.openxmlformats.org/officeDocument/2006/relationships/slide" Target="/ppt/slides/slide1.xml" Id="R78b41adc36e74aa0" /><Relationship Type="http://schemas.openxmlformats.org/officeDocument/2006/relationships/slide" Target="/ppt/slides/slide2.xml" Id="Rc512bfcaa3a44753" /><Relationship Type="http://schemas.openxmlformats.org/officeDocument/2006/relationships/slide" Target="/ppt/slides/slide3.xml" Id="Ra32eeaff058c466c" /><Relationship Type="http://schemas.openxmlformats.org/officeDocument/2006/relationships/slide" Target="/ppt/slides/slide4.xml" Id="Ra71f7597065b4e65" /><Relationship Type="http://schemas.openxmlformats.org/officeDocument/2006/relationships/slide" Target="/ppt/slides/slide5.xml" Id="R3109823f769c4b27" /><Relationship Type="http://schemas.openxmlformats.org/officeDocument/2006/relationships/slide" Target="/ppt/slides/slide6.xml" Id="R7625604409b74439" /><Relationship Type="http://schemas.openxmlformats.org/officeDocument/2006/relationships/slide" Target="/ppt/slides/slide7.xml" Id="R47df25b013374d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d1cfe842642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9795fcf974892" /><Relationship Type="http://schemas.openxmlformats.org/officeDocument/2006/relationships/theme" Target="/ppt/slideMasters/theme/theme1.xml" Id="R032678303ed545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79795fcf9748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6b887d48948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a4f0941f845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9e4438c7d43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d2b22732844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961570d6243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2ff4565124b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83f1b8b774b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OPPOSITE LOCK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OPPOSITE LOCK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4 249 019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6 025 481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9 575 492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BERGSJØ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