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e237f25ca04e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3796a11aab4238"/>
  </p:sldMasterIdLst>
  <p:sldIdLst>
    <p:sldId xmlns:r="http://schemas.openxmlformats.org/officeDocument/2006/relationships" id="256" r:id="R496cac2bb99b4712"/>
    <p:sldId xmlns:r="http://schemas.openxmlformats.org/officeDocument/2006/relationships" id="257" r:id="R2be12202937b4550"/>
    <p:sldId xmlns:r="http://schemas.openxmlformats.org/officeDocument/2006/relationships" id="258" r:id="R1684584a8acf418e"/>
    <p:sldId xmlns:r="http://schemas.openxmlformats.org/officeDocument/2006/relationships" id="259" r:id="R7aafdb72534b4e43"/>
    <p:sldId xmlns:r="http://schemas.openxmlformats.org/officeDocument/2006/relationships" id="260" r:id="Rd29559801ed040a4"/>
    <p:sldId xmlns:r="http://schemas.openxmlformats.org/officeDocument/2006/relationships" id="261" r:id="Rf4348368a1db4b26"/>
    <p:sldId xmlns:r="http://schemas.openxmlformats.org/officeDocument/2006/relationships" id="262" r:id="R8057127ea43742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3796a11aab4238" /><Relationship Type="http://schemas.openxmlformats.org/officeDocument/2006/relationships/slide" Target="/ppt/slides/slide1.xml" Id="R496cac2bb99b4712" /><Relationship Type="http://schemas.openxmlformats.org/officeDocument/2006/relationships/slide" Target="/ppt/slides/slide2.xml" Id="R2be12202937b4550" /><Relationship Type="http://schemas.openxmlformats.org/officeDocument/2006/relationships/slide" Target="/ppt/slides/slide3.xml" Id="R1684584a8acf418e" /><Relationship Type="http://schemas.openxmlformats.org/officeDocument/2006/relationships/slide" Target="/ppt/slides/slide4.xml" Id="R7aafdb72534b4e43" /><Relationship Type="http://schemas.openxmlformats.org/officeDocument/2006/relationships/slide" Target="/ppt/slides/slide5.xml" Id="Rd29559801ed040a4" /><Relationship Type="http://schemas.openxmlformats.org/officeDocument/2006/relationships/slide" Target="/ppt/slides/slide6.xml" Id="Rf4348368a1db4b26" /><Relationship Type="http://schemas.openxmlformats.org/officeDocument/2006/relationships/slide" Target="/ppt/slides/slide7.xml" Id="R8057127ea43742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6f9f0a99a340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392dae5b4141bd" /><Relationship Type="http://schemas.openxmlformats.org/officeDocument/2006/relationships/theme" Target="/ppt/slideMasters/theme/theme1.xml" Id="Rd557afc754f04f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392dae5b4141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c2902fcf5e43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9ed572cc434e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cee4f2190c48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01d188707640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b0e98cfbe64d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0a6868c7c34a1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f8ac6ab69c46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AFS-HOLDING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AFS-HOLDING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AFS-HOLDING AS ble etablert [år] og holder til i Høyanger.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AFS-HOLDING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AFS-HOLDING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AFS-HOLDING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72 795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287 348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287 348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AFS-HOLDING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ANITA FLØLO SYSTAD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AFS-HOLDING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Thorborg Valsvik veg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6993 Høyanger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930 293 849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AFS-HOLDING AS</a:t>
            </a:r>
          </a:p>
        </p:txBody>
      </p:sp>
    </p:spTree>
  </p:cSld>
  <p:clrMapOvr>
    <a:masterClrMapping xmlns:a="http://schemas.openxmlformats.org/drawingml/2006/main"/>
  </p:clrMapOvr>
</p:sld>
</file>