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4032872e6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dba184d7c4a30"/>
  </p:sldMasterIdLst>
  <p:sldIdLst>
    <p:sldId xmlns:r="http://schemas.openxmlformats.org/officeDocument/2006/relationships" id="256" r:id="R82826d7aa02a4584"/>
    <p:sldId xmlns:r="http://schemas.openxmlformats.org/officeDocument/2006/relationships" id="257" r:id="R9648286f09814194"/>
    <p:sldId xmlns:r="http://schemas.openxmlformats.org/officeDocument/2006/relationships" id="258" r:id="R45847c3742444e6d"/>
    <p:sldId xmlns:r="http://schemas.openxmlformats.org/officeDocument/2006/relationships" id="259" r:id="R8b0966a283014303"/>
    <p:sldId xmlns:r="http://schemas.openxmlformats.org/officeDocument/2006/relationships" id="260" r:id="R46c7a102436d4ff6"/>
    <p:sldId xmlns:r="http://schemas.openxmlformats.org/officeDocument/2006/relationships" id="261" r:id="R62c8f12046e8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dba184d7c4a30" /><Relationship Type="http://schemas.openxmlformats.org/officeDocument/2006/relationships/slide" Target="/ppt/slides/slide1.xml" Id="R82826d7aa02a4584" /><Relationship Type="http://schemas.openxmlformats.org/officeDocument/2006/relationships/slide" Target="/ppt/slides/slide2.xml" Id="R9648286f09814194" /><Relationship Type="http://schemas.openxmlformats.org/officeDocument/2006/relationships/slide" Target="/ppt/slides/slide3.xml" Id="R45847c3742444e6d" /><Relationship Type="http://schemas.openxmlformats.org/officeDocument/2006/relationships/slide" Target="/ppt/slides/slide4.xml" Id="R8b0966a283014303" /><Relationship Type="http://schemas.openxmlformats.org/officeDocument/2006/relationships/slide" Target="/ppt/slides/slide5.xml" Id="R46c7a102436d4ff6" /><Relationship Type="http://schemas.openxmlformats.org/officeDocument/2006/relationships/slide" Target="/ppt/slides/slide6.xml" Id="R62c8f12046e8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41b6f48c8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8fb8451249b6" /><Relationship Type="http://schemas.openxmlformats.org/officeDocument/2006/relationships/theme" Target="/ppt/slideMasters/theme/theme1.xml" Id="Rd8be052f029a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f8fb84512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6f46934e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482c0d51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4d2a3ee6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77ebbec0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6137db86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f15ae79d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