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7556bfb8c44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3b858a50845ef"/>
  </p:sldMasterIdLst>
  <p:sldIdLst>
    <p:sldId xmlns:r="http://schemas.openxmlformats.org/officeDocument/2006/relationships" id="256" r:id="R8005365b79cd4be2"/>
    <p:sldId xmlns:r="http://schemas.openxmlformats.org/officeDocument/2006/relationships" id="257" r:id="R34f9309c444d41f6"/>
    <p:sldId xmlns:r="http://schemas.openxmlformats.org/officeDocument/2006/relationships" id="258" r:id="R6a398ce96182448c"/>
    <p:sldId xmlns:r="http://schemas.openxmlformats.org/officeDocument/2006/relationships" id="259" r:id="R9acd903763304e9d"/>
    <p:sldId xmlns:r="http://schemas.openxmlformats.org/officeDocument/2006/relationships" id="260" r:id="Ra3ded2eeceb94e2d"/>
    <p:sldId xmlns:r="http://schemas.openxmlformats.org/officeDocument/2006/relationships" id="261" r:id="Rff9c4a83b3a94157"/>
    <p:sldId xmlns:r="http://schemas.openxmlformats.org/officeDocument/2006/relationships" id="262" r:id="Rf4faeda62ebe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3b858a50845ef" /><Relationship Type="http://schemas.openxmlformats.org/officeDocument/2006/relationships/slide" Target="/ppt/slides/slide1.xml" Id="R8005365b79cd4be2" /><Relationship Type="http://schemas.openxmlformats.org/officeDocument/2006/relationships/slide" Target="/ppt/slides/slide2.xml" Id="R34f9309c444d41f6" /><Relationship Type="http://schemas.openxmlformats.org/officeDocument/2006/relationships/slide" Target="/ppt/slides/slide3.xml" Id="R6a398ce96182448c" /><Relationship Type="http://schemas.openxmlformats.org/officeDocument/2006/relationships/slide" Target="/ppt/slides/slide4.xml" Id="R9acd903763304e9d" /><Relationship Type="http://schemas.openxmlformats.org/officeDocument/2006/relationships/slide" Target="/ppt/slides/slide5.xml" Id="Ra3ded2eeceb94e2d" /><Relationship Type="http://schemas.openxmlformats.org/officeDocument/2006/relationships/slide" Target="/ppt/slides/slide6.xml" Id="Rff9c4a83b3a94157" /><Relationship Type="http://schemas.openxmlformats.org/officeDocument/2006/relationships/slide" Target="/ppt/slides/slide7.xml" Id="Rf4faeda62ebe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6e9ec7acb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998b74e84739" /><Relationship Type="http://schemas.openxmlformats.org/officeDocument/2006/relationships/theme" Target="/ppt/slideMasters/theme/theme1.xml" Id="Ra7810701bc48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7998b74e8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f80d7050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9cd4af7f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37f1d555c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20320e60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a32fa6b44a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2027a9e2c44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2e8b7708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 PLAN &amp;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 PLAN &amp; LANDSKAP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2 304 564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523 063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1 314 718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DOGGOVOGGO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RAVNANGER GRUPPEN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NORSTRAND EIENDOMSRÅDGIVNING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930 300 365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 PLAN &amp; LANDSKAP AS</a:t>
            </a:r>
          </a:p>
        </p:txBody>
      </p:sp>
    </p:spTree>
  </p:cSld>
  <p:clrMapOvr>
    <a:masterClrMapping xmlns:a="http://schemas.openxmlformats.org/drawingml/2006/main"/>
  </p:clrMapOvr>
</p:sld>
</file>