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67bb354260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f81d3d35f24003"/>
  </p:sldMasterIdLst>
  <p:sldIdLst>
    <p:sldId xmlns:r="http://schemas.openxmlformats.org/officeDocument/2006/relationships" id="256" r:id="R1f44622f404d4f26"/>
    <p:sldId xmlns:r="http://schemas.openxmlformats.org/officeDocument/2006/relationships" id="257" r:id="Ra93d26b3b6e1451a"/>
    <p:sldId xmlns:r="http://schemas.openxmlformats.org/officeDocument/2006/relationships" id="258" r:id="Rdc3027f0d97e4b10"/>
    <p:sldId xmlns:r="http://schemas.openxmlformats.org/officeDocument/2006/relationships" id="259" r:id="R4f1a1a98ea414431"/>
    <p:sldId xmlns:r="http://schemas.openxmlformats.org/officeDocument/2006/relationships" id="260" r:id="Radba6fb40fcb4ff6"/>
    <p:sldId xmlns:r="http://schemas.openxmlformats.org/officeDocument/2006/relationships" id="261" r:id="R0856af94de104719"/>
    <p:sldId xmlns:r="http://schemas.openxmlformats.org/officeDocument/2006/relationships" id="262" r:id="R2d12a0c734a3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f81d3d35f24003" /><Relationship Type="http://schemas.openxmlformats.org/officeDocument/2006/relationships/slide" Target="/ppt/slides/slide1.xml" Id="R1f44622f404d4f26" /><Relationship Type="http://schemas.openxmlformats.org/officeDocument/2006/relationships/slide" Target="/ppt/slides/slide2.xml" Id="Ra93d26b3b6e1451a" /><Relationship Type="http://schemas.openxmlformats.org/officeDocument/2006/relationships/slide" Target="/ppt/slides/slide3.xml" Id="Rdc3027f0d97e4b10" /><Relationship Type="http://schemas.openxmlformats.org/officeDocument/2006/relationships/slide" Target="/ppt/slides/slide4.xml" Id="R4f1a1a98ea414431" /><Relationship Type="http://schemas.openxmlformats.org/officeDocument/2006/relationships/slide" Target="/ppt/slides/slide5.xml" Id="Radba6fb40fcb4ff6" /><Relationship Type="http://schemas.openxmlformats.org/officeDocument/2006/relationships/slide" Target="/ppt/slides/slide6.xml" Id="R0856af94de104719" /><Relationship Type="http://schemas.openxmlformats.org/officeDocument/2006/relationships/slide" Target="/ppt/slides/slide7.xml" Id="R2d12a0c734a3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300dd99f7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b2ddc61eb4bce" /><Relationship Type="http://schemas.openxmlformats.org/officeDocument/2006/relationships/theme" Target="/ppt/slideMasters/theme/theme1.xml" Id="Rc82f19d6412d4b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b2ddc61eb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f7baeea97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9b583599d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8147db58f41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5f0cef2e6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331520ac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792d424af42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3dcd69e19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SCHWUNG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SCHWUNG INVEST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965 958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BERGE SOMMERDAHL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Steneruds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930 306 630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SCHWUNG INVEST AS</a:t>
            </a:r>
          </a:p>
        </p:txBody>
      </p:sp>
    </p:spTree>
  </p:cSld>
  <p:clrMapOvr>
    <a:masterClrMapping xmlns:a="http://schemas.openxmlformats.org/drawingml/2006/main"/>
  </p:clrMapOvr>
</p:sld>
</file>