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1cd9a164984b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edd247aae64b5a"/>
  </p:sldMasterIdLst>
  <p:sldIdLst>
    <p:sldId xmlns:r="http://schemas.openxmlformats.org/officeDocument/2006/relationships" id="256" r:id="Rf0e74999d73e4898"/>
    <p:sldId xmlns:r="http://schemas.openxmlformats.org/officeDocument/2006/relationships" id="257" r:id="R192664eee48549f0"/>
    <p:sldId xmlns:r="http://schemas.openxmlformats.org/officeDocument/2006/relationships" id="258" r:id="R6b5c996538344e0d"/>
    <p:sldId xmlns:r="http://schemas.openxmlformats.org/officeDocument/2006/relationships" id="259" r:id="R8aa9eb104f6442d5"/>
    <p:sldId xmlns:r="http://schemas.openxmlformats.org/officeDocument/2006/relationships" id="260" r:id="R4f588a8960914fe3"/>
    <p:sldId xmlns:r="http://schemas.openxmlformats.org/officeDocument/2006/relationships" id="261" r:id="Rd8e51f96e1184681"/>
    <p:sldId xmlns:r="http://schemas.openxmlformats.org/officeDocument/2006/relationships" id="262" r:id="Radf34ea32d584f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edd247aae64b5a" /><Relationship Type="http://schemas.openxmlformats.org/officeDocument/2006/relationships/slide" Target="/ppt/slides/slide1.xml" Id="Rf0e74999d73e4898" /><Relationship Type="http://schemas.openxmlformats.org/officeDocument/2006/relationships/slide" Target="/ppt/slides/slide2.xml" Id="R192664eee48549f0" /><Relationship Type="http://schemas.openxmlformats.org/officeDocument/2006/relationships/slide" Target="/ppt/slides/slide3.xml" Id="R6b5c996538344e0d" /><Relationship Type="http://schemas.openxmlformats.org/officeDocument/2006/relationships/slide" Target="/ppt/slides/slide4.xml" Id="R8aa9eb104f6442d5" /><Relationship Type="http://schemas.openxmlformats.org/officeDocument/2006/relationships/slide" Target="/ppt/slides/slide5.xml" Id="R4f588a8960914fe3" /><Relationship Type="http://schemas.openxmlformats.org/officeDocument/2006/relationships/slide" Target="/ppt/slides/slide6.xml" Id="Rd8e51f96e1184681" /><Relationship Type="http://schemas.openxmlformats.org/officeDocument/2006/relationships/slide" Target="/ppt/slides/slide7.xml" Id="Radf34ea32d584f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a00398c90b41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6245289e54c2b" /><Relationship Type="http://schemas.openxmlformats.org/officeDocument/2006/relationships/theme" Target="/ppt/slideMasters/theme/theme1.xml" Id="Rf295140269364b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76245289e54c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2f517b63647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176547ee742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f0cd357e449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ed68338164a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e81f8bcfe4e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23bfde44644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ae7e7bdb845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SMÅGE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SMÅGE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SMÅGE DRIFT AS ble etablert [år] og holder til i Melandsjø.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SMÅGE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SMÅGE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SMÅGE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9 869 255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500 870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370 666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701 872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6 898 756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SMÅGE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SMÅGE DRIFT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SMÅGE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Smågeveien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7250 Melandsjø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930 307 424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SMÅGE DRIFT AS</a:t>
            </a:r>
          </a:p>
        </p:txBody>
      </p:sp>
    </p:spTree>
  </p:cSld>
  <p:clrMapOvr>
    <a:masterClrMapping xmlns:a="http://schemas.openxmlformats.org/drawingml/2006/main"/>
  </p:clrMapOvr>
</p:sld>
</file>