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98042458b64a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a64dd7a924719"/>
  </p:sldMasterIdLst>
  <p:sldIdLst>
    <p:sldId xmlns:r="http://schemas.openxmlformats.org/officeDocument/2006/relationships" id="256" r:id="Rf2a261577cbf4857"/>
    <p:sldId xmlns:r="http://schemas.openxmlformats.org/officeDocument/2006/relationships" id="257" r:id="R4eb09ee16aa44487"/>
    <p:sldId xmlns:r="http://schemas.openxmlformats.org/officeDocument/2006/relationships" id="258" r:id="Rb94a2605f0f94e8b"/>
    <p:sldId xmlns:r="http://schemas.openxmlformats.org/officeDocument/2006/relationships" id="259" r:id="R19656be5c1274392"/>
    <p:sldId xmlns:r="http://schemas.openxmlformats.org/officeDocument/2006/relationships" id="260" r:id="R37a704fe9eb548c5"/>
    <p:sldId xmlns:r="http://schemas.openxmlformats.org/officeDocument/2006/relationships" id="261" r:id="Rab2f913bcad84b29"/>
    <p:sldId xmlns:r="http://schemas.openxmlformats.org/officeDocument/2006/relationships" id="262" r:id="Rb0c68209121c41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a64dd7a924719" /><Relationship Type="http://schemas.openxmlformats.org/officeDocument/2006/relationships/slide" Target="/ppt/slides/slide1.xml" Id="Rf2a261577cbf4857" /><Relationship Type="http://schemas.openxmlformats.org/officeDocument/2006/relationships/slide" Target="/ppt/slides/slide2.xml" Id="R4eb09ee16aa44487" /><Relationship Type="http://schemas.openxmlformats.org/officeDocument/2006/relationships/slide" Target="/ppt/slides/slide3.xml" Id="Rb94a2605f0f94e8b" /><Relationship Type="http://schemas.openxmlformats.org/officeDocument/2006/relationships/slide" Target="/ppt/slides/slide4.xml" Id="R19656be5c1274392" /><Relationship Type="http://schemas.openxmlformats.org/officeDocument/2006/relationships/slide" Target="/ppt/slides/slide5.xml" Id="R37a704fe9eb548c5" /><Relationship Type="http://schemas.openxmlformats.org/officeDocument/2006/relationships/slide" Target="/ppt/slides/slide6.xml" Id="Rab2f913bcad84b29" /><Relationship Type="http://schemas.openxmlformats.org/officeDocument/2006/relationships/slide" Target="/ppt/slides/slide7.xml" Id="Rb0c68209121c41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c9ce2fefe42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668b207f0429f" /><Relationship Type="http://schemas.openxmlformats.org/officeDocument/2006/relationships/theme" Target="/ppt/slideMasters/theme/theme1.xml" Id="Ra17b6329c87c42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5668b207f042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8e466045f44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98d64a0f549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bbed1510b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a01db849742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9de641d334f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d2115b83c49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698d4269245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HOA INVEST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6 252 632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6 273 103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ANKER-RASCH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ANKER-RASCH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Hoslejordet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930 312 312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HOA INVEST AS</a:t>
            </a:r>
          </a:p>
        </p:txBody>
      </p:sp>
    </p:spTree>
  </p:cSld>
  <p:clrMapOvr>
    <a:masterClrMapping xmlns:a="http://schemas.openxmlformats.org/drawingml/2006/main"/>
  </p:clrMapOvr>
</p:sld>
</file>