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499f8ad8354b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8a2dcd299541c4"/>
  </p:sldMasterIdLst>
  <p:sldIdLst>
    <p:sldId xmlns:r="http://schemas.openxmlformats.org/officeDocument/2006/relationships" id="256" r:id="R33857f24184c4c54"/>
    <p:sldId xmlns:r="http://schemas.openxmlformats.org/officeDocument/2006/relationships" id="257" r:id="Rd8c6a31042d9471c"/>
    <p:sldId xmlns:r="http://schemas.openxmlformats.org/officeDocument/2006/relationships" id="258" r:id="Ra7c79a98925a42b5"/>
    <p:sldId xmlns:r="http://schemas.openxmlformats.org/officeDocument/2006/relationships" id="259" r:id="R5c92a7d0dba741b5"/>
    <p:sldId xmlns:r="http://schemas.openxmlformats.org/officeDocument/2006/relationships" id="260" r:id="Rce846f0557ea458a"/>
    <p:sldId xmlns:r="http://schemas.openxmlformats.org/officeDocument/2006/relationships" id="261" r:id="R303d236ae66f4076"/>
    <p:sldId xmlns:r="http://schemas.openxmlformats.org/officeDocument/2006/relationships" id="262" r:id="R8c4758aa7ddf44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8a2dcd299541c4" /><Relationship Type="http://schemas.openxmlformats.org/officeDocument/2006/relationships/slide" Target="/ppt/slides/slide1.xml" Id="R33857f24184c4c54" /><Relationship Type="http://schemas.openxmlformats.org/officeDocument/2006/relationships/slide" Target="/ppt/slides/slide2.xml" Id="Rd8c6a31042d9471c" /><Relationship Type="http://schemas.openxmlformats.org/officeDocument/2006/relationships/slide" Target="/ppt/slides/slide3.xml" Id="Ra7c79a98925a42b5" /><Relationship Type="http://schemas.openxmlformats.org/officeDocument/2006/relationships/slide" Target="/ppt/slides/slide4.xml" Id="R5c92a7d0dba741b5" /><Relationship Type="http://schemas.openxmlformats.org/officeDocument/2006/relationships/slide" Target="/ppt/slides/slide5.xml" Id="Rce846f0557ea458a" /><Relationship Type="http://schemas.openxmlformats.org/officeDocument/2006/relationships/slide" Target="/ppt/slides/slide6.xml" Id="R303d236ae66f4076" /><Relationship Type="http://schemas.openxmlformats.org/officeDocument/2006/relationships/slide" Target="/ppt/slides/slide7.xml" Id="R8c4758aa7ddf44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02963bdb74e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246aaaf6d4ee6" /><Relationship Type="http://schemas.openxmlformats.org/officeDocument/2006/relationships/theme" Target="/ppt/slideMasters/theme/theme1.xml" Id="Rfb20400726b641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c246aaaf6d4e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5313881c44d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aefe0204a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422340b604d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19be1dc0d4c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0fc6e24a74a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bf73c2d3d47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43e00a7c647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BJERKREIM &amp; 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&amp;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BJERKREIM &amp; HANSEN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&amp;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&amp;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&amp;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22 108 449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440 112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443 087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7 650 928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&amp;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MÆLE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OVE BJERKREIM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&amp;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Mæle Hansen, Ekenæsvegen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930 312 347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&amp; HANSEN AS</a:t>
            </a:r>
          </a:p>
        </p:txBody>
      </p:sp>
    </p:spTree>
  </p:cSld>
  <p:clrMapOvr>
    <a:masterClrMapping xmlns:a="http://schemas.openxmlformats.org/drawingml/2006/main"/>
  </p:clrMapOvr>
</p:sld>
</file>