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7e9120f90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54babe55448b5"/>
  </p:sldMasterIdLst>
  <p:sldIdLst>
    <p:sldId xmlns:r="http://schemas.openxmlformats.org/officeDocument/2006/relationships" id="256" r:id="R1b1ce7b853ed4671"/>
    <p:sldId xmlns:r="http://schemas.openxmlformats.org/officeDocument/2006/relationships" id="257" r:id="R0c2f6f966ede496a"/>
    <p:sldId xmlns:r="http://schemas.openxmlformats.org/officeDocument/2006/relationships" id="258" r:id="R2ec34cf43975471a"/>
    <p:sldId xmlns:r="http://schemas.openxmlformats.org/officeDocument/2006/relationships" id="259" r:id="R182f9dccc94e486e"/>
    <p:sldId xmlns:r="http://schemas.openxmlformats.org/officeDocument/2006/relationships" id="260" r:id="R05d6ee15ad4041c6"/>
    <p:sldId xmlns:r="http://schemas.openxmlformats.org/officeDocument/2006/relationships" id="261" r:id="Rd4e31bb5cad84bbf"/>
    <p:sldId xmlns:r="http://schemas.openxmlformats.org/officeDocument/2006/relationships" id="262" r:id="R82fce242bbd6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54babe55448b5" /><Relationship Type="http://schemas.openxmlformats.org/officeDocument/2006/relationships/slide" Target="/ppt/slides/slide1.xml" Id="R1b1ce7b853ed4671" /><Relationship Type="http://schemas.openxmlformats.org/officeDocument/2006/relationships/slide" Target="/ppt/slides/slide2.xml" Id="R0c2f6f966ede496a" /><Relationship Type="http://schemas.openxmlformats.org/officeDocument/2006/relationships/slide" Target="/ppt/slides/slide3.xml" Id="R2ec34cf43975471a" /><Relationship Type="http://schemas.openxmlformats.org/officeDocument/2006/relationships/slide" Target="/ppt/slides/slide4.xml" Id="R182f9dccc94e486e" /><Relationship Type="http://schemas.openxmlformats.org/officeDocument/2006/relationships/slide" Target="/ppt/slides/slide5.xml" Id="R05d6ee15ad4041c6" /><Relationship Type="http://schemas.openxmlformats.org/officeDocument/2006/relationships/slide" Target="/ppt/slides/slide6.xml" Id="Rd4e31bb5cad84bbf" /><Relationship Type="http://schemas.openxmlformats.org/officeDocument/2006/relationships/slide" Target="/ppt/slides/slide7.xml" Id="R82fce242bbd6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0d423ae7c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72b1b20b14ee1" /><Relationship Type="http://schemas.openxmlformats.org/officeDocument/2006/relationships/theme" Target="/ppt/slideMasters/theme/theme1.xml" Id="R11613fc84598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72b1b20b1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35e66a94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542cee90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aa1d62d7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c7f5d8fa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09a022709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bbad41aaf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2edcb6e2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UNO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TAKST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VATLAND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Vestkroken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TAKST AS</a:t>
            </a:r>
          </a:p>
        </p:txBody>
      </p:sp>
    </p:spTree>
  </p:cSld>
  <p:clrMapOvr>
    <a:masterClrMapping xmlns:a="http://schemas.openxmlformats.org/drawingml/2006/main"/>
  </p:clrMapOvr>
</p:sld>
</file>