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2529e496ad49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f4012589ff4ee9"/>
  </p:sldMasterIdLst>
  <p:sldIdLst>
    <p:sldId xmlns:r="http://schemas.openxmlformats.org/officeDocument/2006/relationships" id="256" r:id="Reaab3656ae24438b"/>
    <p:sldId xmlns:r="http://schemas.openxmlformats.org/officeDocument/2006/relationships" id="257" r:id="R0f2e25909b82458b"/>
    <p:sldId xmlns:r="http://schemas.openxmlformats.org/officeDocument/2006/relationships" id="258" r:id="R8812a1b41241412d"/>
    <p:sldId xmlns:r="http://schemas.openxmlformats.org/officeDocument/2006/relationships" id="259" r:id="R692253e9c894459c"/>
    <p:sldId xmlns:r="http://schemas.openxmlformats.org/officeDocument/2006/relationships" id="260" r:id="Re03d92a6af4a4b21"/>
    <p:sldId xmlns:r="http://schemas.openxmlformats.org/officeDocument/2006/relationships" id="261" r:id="Rfd1e42a2895f4f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f4012589ff4ee9" /><Relationship Type="http://schemas.openxmlformats.org/officeDocument/2006/relationships/slide" Target="/ppt/slides/slide1.xml" Id="Reaab3656ae24438b" /><Relationship Type="http://schemas.openxmlformats.org/officeDocument/2006/relationships/slide" Target="/ppt/slides/slide2.xml" Id="R0f2e25909b82458b" /><Relationship Type="http://schemas.openxmlformats.org/officeDocument/2006/relationships/slide" Target="/ppt/slides/slide3.xml" Id="R8812a1b41241412d" /><Relationship Type="http://schemas.openxmlformats.org/officeDocument/2006/relationships/slide" Target="/ppt/slides/slide4.xml" Id="R692253e9c894459c" /><Relationship Type="http://schemas.openxmlformats.org/officeDocument/2006/relationships/slide" Target="/ppt/slides/slide5.xml" Id="Re03d92a6af4a4b21" /><Relationship Type="http://schemas.openxmlformats.org/officeDocument/2006/relationships/slide" Target="/ppt/slides/slide6.xml" Id="Rfd1e42a2895f4f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b9a9a569a140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41973e570464c" /><Relationship Type="http://schemas.openxmlformats.org/officeDocument/2006/relationships/theme" Target="/ppt/slideMasters/theme/theme1.xml" Id="Rd1e51a7cf21949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841973e57046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b260a685d49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872f182704b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6627ab44740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d51f3429e45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1e52465674c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5a8796eb04f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ERVESO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ERVESO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ERVESO HOLDING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ERVESO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ERVESO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ERVESO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HØLLESLI ØRJAN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ERVESO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Fullshammarvegen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4104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930 319 473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ERVESO HOLDING AS</a:t>
            </a:r>
          </a:p>
        </p:txBody>
      </p:sp>
    </p:spTree>
  </p:cSld>
  <p:clrMapOvr>
    <a:masterClrMapping xmlns:a="http://schemas.openxmlformats.org/drawingml/2006/main"/>
  </p:clrMapOvr>
</p:sld>
</file>