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10bf9aad7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4e0378b1548dd"/>
  </p:sldMasterIdLst>
  <p:sldIdLst>
    <p:sldId xmlns:r="http://schemas.openxmlformats.org/officeDocument/2006/relationships" id="256" r:id="Rb11b301293b34700"/>
    <p:sldId xmlns:r="http://schemas.openxmlformats.org/officeDocument/2006/relationships" id="257" r:id="Rccfea7bb364444ae"/>
    <p:sldId xmlns:r="http://schemas.openxmlformats.org/officeDocument/2006/relationships" id="258" r:id="R2048d182e0be4ca6"/>
    <p:sldId xmlns:r="http://schemas.openxmlformats.org/officeDocument/2006/relationships" id="259" r:id="R2e0f5c907cc84de4"/>
    <p:sldId xmlns:r="http://schemas.openxmlformats.org/officeDocument/2006/relationships" id="260" r:id="R2ad60bafca4c4392"/>
    <p:sldId xmlns:r="http://schemas.openxmlformats.org/officeDocument/2006/relationships" id="261" r:id="R1b58a0610f72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4e0378b1548dd" /><Relationship Type="http://schemas.openxmlformats.org/officeDocument/2006/relationships/slide" Target="/ppt/slides/slide1.xml" Id="Rb11b301293b34700" /><Relationship Type="http://schemas.openxmlformats.org/officeDocument/2006/relationships/slide" Target="/ppt/slides/slide2.xml" Id="Rccfea7bb364444ae" /><Relationship Type="http://schemas.openxmlformats.org/officeDocument/2006/relationships/slide" Target="/ppt/slides/slide3.xml" Id="R2048d182e0be4ca6" /><Relationship Type="http://schemas.openxmlformats.org/officeDocument/2006/relationships/slide" Target="/ppt/slides/slide4.xml" Id="R2e0f5c907cc84de4" /><Relationship Type="http://schemas.openxmlformats.org/officeDocument/2006/relationships/slide" Target="/ppt/slides/slide5.xml" Id="R2ad60bafca4c4392" /><Relationship Type="http://schemas.openxmlformats.org/officeDocument/2006/relationships/slide" Target="/ppt/slides/slide6.xml" Id="R1b58a0610f72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e52b4bd93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ea18ba7e4caa" /><Relationship Type="http://schemas.openxmlformats.org/officeDocument/2006/relationships/theme" Target="/ppt/slideMasters/theme/theme1.xml" Id="Re6861a765cfe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dea18ba7e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47e5178244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45d7d3568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17891729e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9432fcadf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6f14b739e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41649f92a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