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4cdbf47e0e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40dccd14a4f9e"/>
  </p:sldMasterIdLst>
  <p:sldIdLst>
    <p:sldId xmlns:r="http://schemas.openxmlformats.org/officeDocument/2006/relationships" id="256" r:id="R66995f158fc24e2d"/>
    <p:sldId xmlns:r="http://schemas.openxmlformats.org/officeDocument/2006/relationships" id="257" r:id="R8df5909a04da4916"/>
    <p:sldId xmlns:r="http://schemas.openxmlformats.org/officeDocument/2006/relationships" id="258" r:id="R86c6c7e6c12a4877"/>
    <p:sldId xmlns:r="http://schemas.openxmlformats.org/officeDocument/2006/relationships" id="259" r:id="Rcc45a7039a2f4a80"/>
    <p:sldId xmlns:r="http://schemas.openxmlformats.org/officeDocument/2006/relationships" id="260" r:id="R65f5c372cb9d4b95"/>
    <p:sldId xmlns:r="http://schemas.openxmlformats.org/officeDocument/2006/relationships" id="261" r:id="Rb8bc03fee8454a19"/>
    <p:sldId xmlns:r="http://schemas.openxmlformats.org/officeDocument/2006/relationships" id="262" r:id="R17186620bc8e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40dccd14a4f9e" /><Relationship Type="http://schemas.openxmlformats.org/officeDocument/2006/relationships/slide" Target="/ppt/slides/slide1.xml" Id="R66995f158fc24e2d" /><Relationship Type="http://schemas.openxmlformats.org/officeDocument/2006/relationships/slide" Target="/ppt/slides/slide2.xml" Id="R8df5909a04da4916" /><Relationship Type="http://schemas.openxmlformats.org/officeDocument/2006/relationships/slide" Target="/ppt/slides/slide3.xml" Id="R86c6c7e6c12a4877" /><Relationship Type="http://schemas.openxmlformats.org/officeDocument/2006/relationships/slide" Target="/ppt/slides/slide4.xml" Id="Rcc45a7039a2f4a80" /><Relationship Type="http://schemas.openxmlformats.org/officeDocument/2006/relationships/slide" Target="/ppt/slides/slide5.xml" Id="R65f5c372cb9d4b95" /><Relationship Type="http://schemas.openxmlformats.org/officeDocument/2006/relationships/slide" Target="/ppt/slides/slide6.xml" Id="Rb8bc03fee8454a19" /><Relationship Type="http://schemas.openxmlformats.org/officeDocument/2006/relationships/slide" Target="/ppt/slides/slide7.xml" Id="R17186620bc8e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2861ab1c0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0f4810f34170" /><Relationship Type="http://schemas.openxmlformats.org/officeDocument/2006/relationships/theme" Target="/ppt/slideMasters/theme/theme1.xml" Id="R7ef366c9f255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6a0f4810f3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d2c973e3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1d3d53c34b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b6750649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f356b004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0806c4fe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9b2c2bad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b6448e96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ODD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