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9087b97c0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2cea41a25498e"/>
  </p:sldMasterIdLst>
  <p:sldIdLst>
    <p:sldId xmlns:r="http://schemas.openxmlformats.org/officeDocument/2006/relationships" id="256" r:id="Re0eebd91b95b4d0c"/>
    <p:sldId xmlns:r="http://schemas.openxmlformats.org/officeDocument/2006/relationships" id="257" r:id="R5f82d1cdbc434d22"/>
    <p:sldId xmlns:r="http://schemas.openxmlformats.org/officeDocument/2006/relationships" id="258" r:id="R9f4a0b742d434aae"/>
    <p:sldId xmlns:r="http://schemas.openxmlformats.org/officeDocument/2006/relationships" id="259" r:id="R93cfa1b9074c40f0"/>
    <p:sldId xmlns:r="http://schemas.openxmlformats.org/officeDocument/2006/relationships" id="260" r:id="R528fe10284614014"/>
    <p:sldId xmlns:r="http://schemas.openxmlformats.org/officeDocument/2006/relationships" id="261" r:id="Ra93e802069994ea0"/>
    <p:sldId xmlns:r="http://schemas.openxmlformats.org/officeDocument/2006/relationships" id="262" r:id="Re094a187e17d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2cea41a25498e" /><Relationship Type="http://schemas.openxmlformats.org/officeDocument/2006/relationships/slide" Target="/ppt/slides/slide1.xml" Id="Re0eebd91b95b4d0c" /><Relationship Type="http://schemas.openxmlformats.org/officeDocument/2006/relationships/slide" Target="/ppt/slides/slide2.xml" Id="R5f82d1cdbc434d22" /><Relationship Type="http://schemas.openxmlformats.org/officeDocument/2006/relationships/slide" Target="/ppt/slides/slide3.xml" Id="R9f4a0b742d434aae" /><Relationship Type="http://schemas.openxmlformats.org/officeDocument/2006/relationships/slide" Target="/ppt/slides/slide4.xml" Id="R93cfa1b9074c40f0" /><Relationship Type="http://schemas.openxmlformats.org/officeDocument/2006/relationships/slide" Target="/ppt/slides/slide5.xml" Id="R528fe10284614014" /><Relationship Type="http://schemas.openxmlformats.org/officeDocument/2006/relationships/slide" Target="/ppt/slides/slide6.xml" Id="Ra93e802069994ea0" /><Relationship Type="http://schemas.openxmlformats.org/officeDocument/2006/relationships/slide" Target="/ppt/slides/slide7.xml" Id="Re094a187e17d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f8b745684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1869f4b14866" /><Relationship Type="http://schemas.openxmlformats.org/officeDocument/2006/relationships/theme" Target="/ppt/slideMasters/theme/theme1.xml" Id="Rb6ab7390d09a4f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e1869f4b1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0d505e72e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a93863c841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7f9a320b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081cc1bd0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3c13c6f85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8328b9d1f4f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b7e3e000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SOLEND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SOLEND STEN KEPPLER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STEN SOLEND, Dovregubbens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930 320 013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SOLEND HOLDING AS</a:t>
            </a:r>
          </a:p>
        </p:txBody>
      </p:sp>
    </p:spTree>
  </p:cSld>
  <p:clrMapOvr>
    <a:masterClrMapping xmlns:a="http://schemas.openxmlformats.org/drawingml/2006/main"/>
  </p:clrMapOvr>
</p:sld>
</file>