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6fa68f57f43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2898d7123f4f80"/>
  </p:sldMasterIdLst>
  <p:sldIdLst>
    <p:sldId xmlns:r="http://schemas.openxmlformats.org/officeDocument/2006/relationships" id="256" r:id="Rb1da4cf97db4445f"/>
    <p:sldId xmlns:r="http://schemas.openxmlformats.org/officeDocument/2006/relationships" id="257" r:id="R379530c8a50543fb"/>
    <p:sldId xmlns:r="http://schemas.openxmlformats.org/officeDocument/2006/relationships" id="258" r:id="R94f989f2857746e6"/>
    <p:sldId xmlns:r="http://schemas.openxmlformats.org/officeDocument/2006/relationships" id="259" r:id="R5649c8c9c3fd4a51"/>
    <p:sldId xmlns:r="http://schemas.openxmlformats.org/officeDocument/2006/relationships" id="260" r:id="R924e01f38d624dbc"/>
    <p:sldId xmlns:r="http://schemas.openxmlformats.org/officeDocument/2006/relationships" id="261" r:id="R9be187f20ee2474b"/>
    <p:sldId xmlns:r="http://schemas.openxmlformats.org/officeDocument/2006/relationships" id="262" r:id="R8b6ffbe84984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898d7123f4f80" /><Relationship Type="http://schemas.openxmlformats.org/officeDocument/2006/relationships/slide" Target="/ppt/slides/slide1.xml" Id="Rb1da4cf97db4445f" /><Relationship Type="http://schemas.openxmlformats.org/officeDocument/2006/relationships/slide" Target="/ppt/slides/slide2.xml" Id="R379530c8a50543fb" /><Relationship Type="http://schemas.openxmlformats.org/officeDocument/2006/relationships/slide" Target="/ppt/slides/slide3.xml" Id="R94f989f2857746e6" /><Relationship Type="http://schemas.openxmlformats.org/officeDocument/2006/relationships/slide" Target="/ppt/slides/slide4.xml" Id="R5649c8c9c3fd4a51" /><Relationship Type="http://schemas.openxmlformats.org/officeDocument/2006/relationships/slide" Target="/ppt/slides/slide5.xml" Id="R924e01f38d624dbc" /><Relationship Type="http://schemas.openxmlformats.org/officeDocument/2006/relationships/slide" Target="/ppt/slides/slide6.xml" Id="R9be187f20ee2474b" /><Relationship Type="http://schemas.openxmlformats.org/officeDocument/2006/relationships/slide" Target="/ppt/slides/slide7.xml" Id="R8b6ffbe84984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66570c6e1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7dfff890c41c3" /><Relationship Type="http://schemas.openxmlformats.org/officeDocument/2006/relationships/theme" Target="/ppt/slideMasters/theme/theme1.xml" Id="R76da78997bcc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d7dfff890c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54bba51c43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cfa4d56eb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15e79c20742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cca4db0ed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0145d6ebd45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c8bc339a043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e0a83c2ca4c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MASKIN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5 214 232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12 164 383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13 017 231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13 969 792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MASKIN AS</a:t>
            </a:r>
          </a:p>
        </p:txBody>
      </p:sp>
    </p:spTree>
  </p:cSld>
  <p:clrMapOvr>
    <a:masterClrMapping xmlns:a="http://schemas.openxmlformats.org/drawingml/2006/main"/>
  </p:clrMapOvr>
</p:sld>
</file>