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31f095f90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3da3ed5ec4479"/>
  </p:sldMasterIdLst>
  <p:sldIdLst>
    <p:sldId xmlns:r="http://schemas.openxmlformats.org/officeDocument/2006/relationships" id="256" r:id="R67f18f3a06084fee"/>
    <p:sldId xmlns:r="http://schemas.openxmlformats.org/officeDocument/2006/relationships" id="257" r:id="Rd1f9d1c1d0ff42a6"/>
    <p:sldId xmlns:r="http://schemas.openxmlformats.org/officeDocument/2006/relationships" id="258" r:id="R4457dceac8194392"/>
    <p:sldId xmlns:r="http://schemas.openxmlformats.org/officeDocument/2006/relationships" id="259" r:id="R9eee434e9f544cbd"/>
    <p:sldId xmlns:r="http://schemas.openxmlformats.org/officeDocument/2006/relationships" id="260" r:id="R7c25641c436a4d1e"/>
    <p:sldId xmlns:r="http://schemas.openxmlformats.org/officeDocument/2006/relationships" id="261" r:id="Rb801f8584944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3da3ed5ec4479" /><Relationship Type="http://schemas.openxmlformats.org/officeDocument/2006/relationships/slide" Target="/ppt/slides/slide1.xml" Id="R67f18f3a06084fee" /><Relationship Type="http://schemas.openxmlformats.org/officeDocument/2006/relationships/slide" Target="/ppt/slides/slide2.xml" Id="Rd1f9d1c1d0ff42a6" /><Relationship Type="http://schemas.openxmlformats.org/officeDocument/2006/relationships/slide" Target="/ppt/slides/slide3.xml" Id="R4457dceac8194392" /><Relationship Type="http://schemas.openxmlformats.org/officeDocument/2006/relationships/slide" Target="/ppt/slides/slide4.xml" Id="R9eee434e9f544cbd" /><Relationship Type="http://schemas.openxmlformats.org/officeDocument/2006/relationships/slide" Target="/ppt/slides/slide5.xml" Id="R7c25641c436a4d1e" /><Relationship Type="http://schemas.openxmlformats.org/officeDocument/2006/relationships/slide" Target="/ppt/slides/slide6.xml" Id="Rb801f8584944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e8bb36064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252303ad425e" /><Relationship Type="http://schemas.openxmlformats.org/officeDocument/2006/relationships/theme" Target="/ppt/slideMasters/theme/theme1.xml" Id="Rf7a862f575fa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4252303ad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5e951e54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8eeb8792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fbdc82e7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cf380c7b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79b6a4e5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16134fff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16 395 127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115 672 755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120 093 981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Elden Advokatfirma AS, 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61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ntglty@elden.no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