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8d9d70651c48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b95bc618f4167"/>
  </p:sldMasterIdLst>
  <p:sldIdLst>
    <p:sldId xmlns:r="http://schemas.openxmlformats.org/officeDocument/2006/relationships" id="256" r:id="Ra6d3ebb1d0a14024"/>
    <p:sldId xmlns:r="http://schemas.openxmlformats.org/officeDocument/2006/relationships" id="257" r:id="Rbab3d28fd7394e04"/>
    <p:sldId xmlns:r="http://schemas.openxmlformats.org/officeDocument/2006/relationships" id="258" r:id="R6589747da3824d7c"/>
    <p:sldId xmlns:r="http://schemas.openxmlformats.org/officeDocument/2006/relationships" id="259" r:id="R830a9eef81484327"/>
    <p:sldId xmlns:r="http://schemas.openxmlformats.org/officeDocument/2006/relationships" id="260" r:id="R78877487d24a4826"/>
    <p:sldId xmlns:r="http://schemas.openxmlformats.org/officeDocument/2006/relationships" id="261" r:id="R0f781a15e64b4120"/>
    <p:sldId xmlns:r="http://schemas.openxmlformats.org/officeDocument/2006/relationships" id="262" r:id="R68e2b0ddfc14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b95bc618f4167" /><Relationship Type="http://schemas.openxmlformats.org/officeDocument/2006/relationships/slide" Target="/ppt/slides/slide1.xml" Id="Ra6d3ebb1d0a14024" /><Relationship Type="http://schemas.openxmlformats.org/officeDocument/2006/relationships/slide" Target="/ppt/slides/slide2.xml" Id="Rbab3d28fd7394e04" /><Relationship Type="http://schemas.openxmlformats.org/officeDocument/2006/relationships/slide" Target="/ppt/slides/slide3.xml" Id="R6589747da3824d7c" /><Relationship Type="http://schemas.openxmlformats.org/officeDocument/2006/relationships/slide" Target="/ppt/slides/slide4.xml" Id="R830a9eef81484327" /><Relationship Type="http://schemas.openxmlformats.org/officeDocument/2006/relationships/slide" Target="/ppt/slides/slide5.xml" Id="R78877487d24a4826" /><Relationship Type="http://schemas.openxmlformats.org/officeDocument/2006/relationships/slide" Target="/ppt/slides/slide6.xml" Id="R0f781a15e64b4120" /><Relationship Type="http://schemas.openxmlformats.org/officeDocument/2006/relationships/slide" Target="/ppt/slides/slide7.xml" Id="R68e2b0ddfc14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556af48da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771b46a494911" /><Relationship Type="http://schemas.openxmlformats.org/officeDocument/2006/relationships/theme" Target="/ppt/slideMasters/theme/theme1.xml" Id="Rdbe8515b8e7f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7771b46a49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bd78d57d348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5db7bdded4b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7a8685bc14e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6535a6b5e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ef76c5f8f47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e4714caf94c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83744f5b8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BJORDAL SIMONSEN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BJORDAL SIMONSEN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BJORDAL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930 325 651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