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b68dae19c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940b1e4884dfb"/>
  </p:sldMasterIdLst>
  <p:sldIdLst>
    <p:sldId xmlns:r="http://schemas.openxmlformats.org/officeDocument/2006/relationships" id="256" r:id="Rc3f115ae126548c9"/>
    <p:sldId xmlns:r="http://schemas.openxmlformats.org/officeDocument/2006/relationships" id="257" r:id="R8feb600d09c44a47"/>
    <p:sldId xmlns:r="http://schemas.openxmlformats.org/officeDocument/2006/relationships" id="258" r:id="R8fb7bbf5d9144dcd"/>
    <p:sldId xmlns:r="http://schemas.openxmlformats.org/officeDocument/2006/relationships" id="259" r:id="Rbe04ee7b5ee44430"/>
    <p:sldId xmlns:r="http://schemas.openxmlformats.org/officeDocument/2006/relationships" id="260" r:id="R1015589ea7be4dbc"/>
    <p:sldId xmlns:r="http://schemas.openxmlformats.org/officeDocument/2006/relationships" id="261" r:id="R213a1787f44d4a8d"/>
    <p:sldId xmlns:r="http://schemas.openxmlformats.org/officeDocument/2006/relationships" id="262" r:id="Rf8fad3c8d833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940b1e4884dfb" /><Relationship Type="http://schemas.openxmlformats.org/officeDocument/2006/relationships/slide" Target="/ppt/slides/slide1.xml" Id="Rc3f115ae126548c9" /><Relationship Type="http://schemas.openxmlformats.org/officeDocument/2006/relationships/slide" Target="/ppt/slides/slide2.xml" Id="R8feb600d09c44a47" /><Relationship Type="http://schemas.openxmlformats.org/officeDocument/2006/relationships/slide" Target="/ppt/slides/slide3.xml" Id="R8fb7bbf5d9144dcd" /><Relationship Type="http://schemas.openxmlformats.org/officeDocument/2006/relationships/slide" Target="/ppt/slides/slide4.xml" Id="Rbe04ee7b5ee44430" /><Relationship Type="http://schemas.openxmlformats.org/officeDocument/2006/relationships/slide" Target="/ppt/slides/slide5.xml" Id="R1015589ea7be4dbc" /><Relationship Type="http://schemas.openxmlformats.org/officeDocument/2006/relationships/slide" Target="/ppt/slides/slide6.xml" Id="R213a1787f44d4a8d" /><Relationship Type="http://schemas.openxmlformats.org/officeDocument/2006/relationships/slide" Target="/ppt/slides/slide7.xml" Id="Rf8fad3c8d833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7ea2f8128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7fd839550440a" /><Relationship Type="http://schemas.openxmlformats.org/officeDocument/2006/relationships/theme" Target="/ppt/slideMasters/theme/theme1.xml" Id="Rb038c88e0b3b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77fd839550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d4d6789a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78b5ab7d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32c6ffb40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4f7b3d961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7a66adea7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2f16ae07d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b7f360a5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BORKHUS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ABHOLDING AS</a:t>
            </a:r>
          </a:p>
        </p:txBody>
      </p:sp>
    </p:spTree>
  </p:cSld>
  <p:clrMapOvr>
    <a:masterClrMapping xmlns:a="http://schemas.openxmlformats.org/drawingml/2006/main"/>
  </p:clrMapOvr>
</p:sld>
</file>