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86e4d71f1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a9f6471fb04894"/>
  </p:sldMasterIdLst>
  <p:sldIdLst>
    <p:sldId xmlns:r="http://schemas.openxmlformats.org/officeDocument/2006/relationships" id="256" r:id="R2d9570a219784f31"/>
    <p:sldId xmlns:r="http://schemas.openxmlformats.org/officeDocument/2006/relationships" id="257" r:id="R758ad52fbcd74dac"/>
    <p:sldId xmlns:r="http://schemas.openxmlformats.org/officeDocument/2006/relationships" id="258" r:id="R9b8765024ca246ee"/>
    <p:sldId xmlns:r="http://schemas.openxmlformats.org/officeDocument/2006/relationships" id="259" r:id="R96bac3d9b2624564"/>
    <p:sldId xmlns:r="http://schemas.openxmlformats.org/officeDocument/2006/relationships" id="260" r:id="R57ab98256c904749"/>
    <p:sldId xmlns:r="http://schemas.openxmlformats.org/officeDocument/2006/relationships" id="261" r:id="Rb04afa378c774c77"/>
    <p:sldId xmlns:r="http://schemas.openxmlformats.org/officeDocument/2006/relationships" id="262" r:id="R78de44de10c54e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a9f6471fb04894" /><Relationship Type="http://schemas.openxmlformats.org/officeDocument/2006/relationships/slide" Target="/ppt/slides/slide1.xml" Id="R2d9570a219784f31" /><Relationship Type="http://schemas.openxmlformats.org/officeDocument/2006/relationships/slide" Target="/ppt/slides/slide2.xml" Id="R758ad52fbcd74dac" /><Relationship Type="http://schemas.openxmlformats.org/officeDocument/2006/relationships/slide" Target="/ppt/slides/slide3.xml" Id="R9b8765024ca246ee" /><Relationship Type="http://schemas.openxmlformats.org/officeDocument/2006/relationships/slide" Target="/ppt/slides/slide4.xml" Id="R96bac3d9b2624564" /><Relationship Type="http://schemas.openxmlformats.org/officeDocument/2006/relationships/slide" Target="/ppt/slides/slide5.xml" Id="R57ab98256c904749" /><Relationship Type="http://schemas.openxmlformats.org/officeDocument/2006/relationships/slide" Target="/ppt/slides/slide6.xml" Id="Rb04afa378c774c77" /><Relationship Type="http://schemas.openxmlformats.org/officeDocument/2006/relationships/slide" Target="/ppt/slides/slide7.xml" Id="R78de44de10c54e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ac2691717d41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1edeee2454ba1" /><Relationship Type="http://schemas.openxmlformats.org/officeDocument/2006/relationships/theme" Target="/ppt/slideMasters/theme/theme1.xml" Id="Rb1cbf741c29b4a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e1edeee245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0af8ebdf846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59de2d9cf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53cfce9af48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e99bcd43640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836e5915d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93da8d5d54a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38e7d375744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SORAYA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SORAYA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16 681 868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16 717 408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AGERUP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AGERUP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930 328 405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SORAYA AS</a:t>
            </a:r>
          </a:p>
        </p:txBody>
      </p:sp>
    </p:spTree>
  </p:cSld>
  <p:clrMapOvr>
    <a:masterClrMapping xmlns:a="http://schemas.openxmlformats.org/drawingml/2006/main"/>
  </p:clrMapOvr>
</p:sld>
</file>