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d2afb5521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5a70351c54ff5"/>
  </p:sldMasterIdLst>
  <p:sldIdLst>
    <p:sldId xmlns:r="http://schemas.openxmlformats.org/officeDocument/2006/relationships" id="256" r:id="R7e21f2cc7ee64a01"/>
    <p:sldId xmlns:r="http://schemas.openxmlformats.org/officeDocument/2006/relationships" id="257" r:id="Rca5d1a69dc9046f2"/>
    <p:sldId xmlns:r="http://schemas.openxmlformats.org/officeDocument/2006/relationships" id="258" r:id="R61edd582df9c416b"/>
    <p:sldId xmlns:r="http://schemas.openxmlformats.org/officeDocument/2006/relationships" id="259" r:id="Re21d3d8910db4e36"/>
    <p:sldId xmlns:r="http://schemas.openxmlformats.org/officeDocument/2006/relationships" id="260" r:id="R4026e6e8118e4ae3"/>
    <p:sldId xmlns:r="http://schemas.openxmlformats.org/officeDocument/2006/relationships" id="261" r:id="R6419211f5edf406a"/>
    <p:sldId xmlns:r="http://schemas.openxmlformats.org/officeDocument/2006/relationships" id="262" r:id="Re427e6bbd4814c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5a70351c54ff5" /><Relationship Type="http://schemas.openxmlformats.org/officeDocument/2006/relationships/slide" Target="/ppt/slides/slide1.xml" Id="R7e21f2cc7ee64a01" /><Relationship Type="http://schemas.openxmlformats.org/officeDocument/2006/relationships/slide" Target="/ppt/slides/slide2.xml" Id="Rca5d1a69dc9046f2" /><Relationship Type="http://schemas.openxmlformats.org/officeDocument/2006/relationships/slide" Target="/ppt/slides/slide3.xml" Id="R61edd582df9c416b" /><Relationship Type="http://schemas.openxmlformats.org/officeDocument/2006/relationships/slide" Target="/ppt/slides/slide4.xml" Id="Re21d3d8910db4e36" /><Relationship Type="http://schemas.openxmlformats.org/officeDocument/2006/relationships/slide" Target="/ppt/slides/slide5.xml" Id="R4026e6e8118e4ae3" /><Relationship Type="http://schemas.openxmlformats.org/officeDocument/2006/relationships/slide" Target="/ppt/slides/slide6.xml" Id="R6419211f5edf406a" /><Relationship Type="http://schemas.openxmlformats.org/officeDocument/2006/relationships/slide" Target="/ppt/slides/slide7.xml" Id="Re427e6bbd4814c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254ef9ab4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8e57bb1854f59" /><Relationship Type="http://schemas.openxmlformats.org/officeDocument/2006/relationships/theme" Target="/ppt/slideMasters/theme/theme1.xml" Id="R19e719828363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8e57bb185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52027af82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a8c9c03dd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0e60c2d2e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d8dd57a7b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89473476c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0e06c630a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b7730beee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1 091 943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KRUBBFELT JÆGER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Østhellinga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930 328 464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