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45f641fef3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97983cb04145bf"/>
  </p:sldMasterIdLst>
  <p:sldIdLst>
    <p:sldId xmlns:r="http://schemas.openxmlformats.org/officeDocument/2006/relationships" id="256" r:id="R61524be1eb694c52"/>
    <p:sldId xmlns:r="http://schemas.openxmlformats.org/officeDocument/2006/relationships" id="257" r:id="Rd60b3cac41494433"/>
    <p:sldId xmlns:r="http://schemas.openxmlformats.org/officeDocument/2006/relationships" id="258" r:id="Rae8f0cc96476480a"/>
    <p:sldId xmlns:r="http://schemas.openxmlformats.org/officeDocument/2006/relationships" id="259" r:id="R4701e9026b144859"/>
    <p:sldId xmlns:r="http://schemas.openxmlformats.org/officeDocument/2006/relationships" id="260" r:id="Rf7b5079b283244eb"/>
    <p:sldId xmlns:r="http://schemas.openxmlformats.org/officeDocument/2006/relationships" id="261" r:id="Rbdd8bd8dd2964013"/>
    <p:sldId xmlns:r="http://schemas.openxmlformats.org/officeDocument/2006/relationships" id="262" r:id="R471541b20a5b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7983cb04145bf" /><Relationship Type="http://schemas.openxmlformats.org/officeDocument/2006/relationships/slide" Target="/ppt/slides/slide1.xml" Id="R61524be1eb694c52" /><Relationship Type="http://schemas.openxmlformats.org/officeDocument/2006/relationships/slide" Target="/ppt/slides/slide2.xml" Id="Rd60b3cac41494433" /><Relationship Type="http://schemas.openxmlformats.org/officeDocument/2006/relationships/slide" Target="/ppt/slides/slide3.xml" Id="Rae8f0cc96476480a" /><Relationship Type="http://schemas.openxmlformats.org/officeDocument/2006/relationships/slide" Target="/ppt/slides/slide4.xml" Id="R4701e9026b144859" /><Relationship Type="http://schemas.openxmlformats.org/officeDocument/2006/relationships/slide" Target="/ppt/slides/slide5.xml" Id="Rf7b5079b283244eb" /><Relationship Type="http://schemas.openxmlformats.org/officeDocument/2006/relationships/slide" Target="/ppt/slides/slide6.xml" Id="Rbdd8bd8dd2964013" /><Relationship Type="http://schemas.openxmlformats.org/officeDocument/2006/relationships/slide" Target="/ppt/slides/slide7.xml" Id="R471541b20a5b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1a6343c40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0de077bcb4cba" /><Relationship Type="http://schemas.openxmlformats.org/officeDocument/2006/relationships/theme" Target="/ppt/slideMasters/theme/theme1.xml" Id="R5396d1a1510247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0de077bcb4c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3ac10d07a43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a150549b0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e50a69de4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156c82df5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e16f8b8a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444b60214b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355c13851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UMIVIK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UMIVIK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16 681 707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16 731 700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AGERUP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AGERUP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