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37a7b70fe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3cc613000441b"/>
  </p:sldMasterIdLst>
  <p:sldIdLst>
    <p:sldId xmlns:r="http://schemas.openxmlformats.org/officeDocument/2006/relationships" id="256" r:id="Rafceea3e14af43a8"/>
    <p:sldId xmlns:r="http://schemas.openxmlformats.org/officeDocument/2006/relationships" id="257" r:id="Rb7d63ab9165c4bdb"/>
    <p:sldId xmlns:r="http://schemas.openxmlformats.org/officeDocument/2006/relationships" id="258" r:id="R2a2921e7ab604c90"/>
    <p:sldId xmlns:r="http://schemas.openxmlformats.org/officeDocument/2006/relationships" id="259" r:id="R81f349f67947475b"/>
    <p:sldId xmlns:r="http://schemas.openxmlformats.org/officeDocument/2006/relationships" id="260" r:id="R0fad530bca4f4278"/>
    <p:sldId xmlns:r="http://schemas.openxmlformats.org/officeDocument/2006/relationships" id="261" r:id="Rb19633dce7764dc1"/>
    <p:sldId xmlns:r="http://schemas.openxmlformats.org/officeDocument/2006/relationships" id="262" r:id="Rbd862dc995e0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3cc613000441b" /><Relationship Type="http://schemas.openxmlformats.org/officeDocument/2006/relationships/slide" Target="/ppt/slides/slide1.xml" Id="Rafceea3e14af43a8" /><Relationship Type="http://schemas.openxmlformats.org/officeDocument/2006/relationships/slide" Target="/ppt/slides/slide2.xml" Id="Rb7d63ab9165c4bdb" /><Relationship Type="http://schemas.openxmlformats.org/officeDocument/2006/relationships/slide" Target="/ppt/slides/slide3.xml" Id="R2a2921e7ab604c90" /><Relationship Type="http://schemas.openxmlformats.org/officeDocument/2006/relationships/slide" Target="/ppt/slides/slide4.xml" Id="R81f349f67947475b" /><Relationship Type="http://schemas.openxmlformats.org/officeDocument/2006/relationships/slide" Target="/ppt/slides/slide5.xml" Id="R0fad530bca4f4278" /><Relationship Type="http://schemas.openxmlformats.org/officeDocument/2006/relationships/slide" Target="/ppt/slides/slide6.xml" Id="Rb19633dce7764dc1" /><Relationship Type="http://schemas.openxmlformats.org/officeDocument/2006/relationships/slide" Target="/ppt/slides/slide7.xml" Id="Rbd862dc995e0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626b98a2a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379ccfe14a1d" /><Relationship Type="http://schemas.openxmlformats.org/officeDocument/2006/relationships/theme" Target="/ppt/slideMasters/theme/theme1.xml" Id="R5ea25a186ca1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6379ccfe1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c43ce7b8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0a5a7d4a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d8374b842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72902ad0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b98cd52e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ac18edf6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a0ca15e0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45 995 212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57 539 320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Spannavegen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Invest AS</a:t>
            </a:r>
          </a:p>
        </p:txBody>
      </p:sp>
    </p:spTree>
  </p:cSld>
  <p:clrMapOvr>
    <a:masterClrMapping xmlns:a="http://schemas.openxmlformats.org/drawingml/2006/main"/>
  </p:clrMapOvr>
</p:sld>
</file>