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5ebd2fc41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91ff4aabf49b3"/>
  </p:sldMasterIdLst>
  <p:sldIdLst>
    <p:sldId xmlns:r="http://schemas.openxmlformats.org/officeDocument/2006/relationships" id="256" r:id="R56457685a5ca4f49"/>
    <p:sldId xmlns:r="http://schemas.openxmlformats.org/officeDocument/2006/relationships" id="257" r:id="R2f698d1566d744b8"/>
    <p:sldId xmlns:r="http://schemas.openxmlformats.org/officeDocument/2006/relationships" id="258" r:id="Rce4cc6e4a7f74cd4"/>
    <p:sldId xmlns:r="http://schemas.openxmlformats.org/officeDocument/2006/relationships" id="259" r:id="Rabf031dc96c04550"/>
    <p:sldId xmlns:r="http://schemas.openxmlformats.org/officeDocument/2006/relationships" id="260" r:id="R316a7fe0d3cb4b16"/>
    <p:sldId xmlns:r="http://schemas.openxmlformats.org/officeDocument/2006/relationships" id="261" r:id="R96d1ad8ce72f4e2c"/>
    <p:sldId xmlns:r="http://schemas.openxmlformats.org/officeDocument/2006/relationships" id="262" r:id="R1ed1c47d84cd43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91ff4aabf49b3" /><Relationship Type="http://schemas.openxmlformats.org/officeDocument/2006/relationships/slide" Target="/ppt/slides/slide1.xml" Id="R56457685a5ca4f49" /><Relationship Type="http://schemas.openxmlformats.org/officeDocument/2006/relationships/slide" Target="/ppt/slides/slide2.xml" Id="R2f698d1566d744b8" /><Relationship Type="http://schemas.openxmlformats.org/officeDocument/2006/relationships/slide" Target="/ppt/slides/slide3.xml" Id="Rce4cc6e4a7f74cd4" /><Relationship Type="http://schemas.openxmlformats.org/officeDocument/2006/relationships/slide" Target="/ppt/slides/slide4.xml" Id="Rabf031dc96c04550" /><Relationship Type="http://schemas.openxmlformats.org/officeDocument/2006/relationships/slide" Target="/ppt/slides/slide5.xml" Id="R316a7fe0d3cb4b16" /><Relationship Type="http://schemas.openxmlformats.org/officeDocument/2006/relationships/slide" Target="/ppt/slides/slide6.xml" Id="R96d1ad8ce72f4e2c" /><Relationship Type="http://schemas.openxmlformats.org/officeDocument/2006/relationships/slide" Target="/ppt/slides/slide7.xml" Id="R1ed1c47d84cd43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60341a105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076dff5814cfe" /><Relationship Type="http://schemas.openxmlformats.org/officeDocument/2006/relationships/theme" Target="/ppt/slideMasters/theme/theme1.xml" Id="R933328c2078f47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076dff5814c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c8a00644c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9df9aa6f44d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21a430d97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9014d05474e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ba184cd4a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85de7ace94c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c4d96c48d40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873 568 258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FRIMANN ESKILD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930 337 498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FEM AS</a:t>
            </a:r>
          </a:p>
        </p:txBody>
      </p:sp>
    </p:spTree>
  </p:cSld>
  <p:clrMapOvr>
    <a:masterClrMapping xmlns:a="http://schemas.openxmlformats.org/drawingml/2006/main"/>
  </p:clrMapOvr>
</p:sld>
</file>