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b446672d7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a822b19b44b7d"/>
  </p:sldMasterIdLst>
  <p:sldIdLst>
    <p:sldId xmlns:r="http://schemas.openxmlformats.org/officeDocument/2006/relationships" id="256" r:id="R60beff5623be4260"/>
    <p:sldId xmlns:r="http://schemas.openxmlformats.org/officeDocument/2006/relationships" id="257" r:id="Rf8f48c22672e46e7"/>
    <p:sldId xmlns:r="http://schemas.openxmlformats.org/officeDocument/2006/relationships" id="258" r:id="R9a9d7dad30504f5a"/>
    <p:sldId xmlns:r="http://schemas.openxmlformats.org/officeDocument/2006/relationships" id="259" r:id="Refe645ccbf484895"/>
    <p:sldId xmlns:r="http://schemas.openxmlformats.org/officeDocument/2006/relationships" id="260" r:id="Rfd3930cca2614d9f"/>
    <p:sldId xmlns:r="http://schemas.openxmlformats.org/officeDocument/2006/relationships" id="261" r:id="R26fadb4b66134d20"/>
    <p:sldId xmlns:r="http://schemas.openxmlformats.org/officeDocument/2006/relationships" id="262" r:id="R99bb78c1bce8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a822b19b44b7d" /><Relationship Type="http://schemas.openxmlformats.org/officeDocument/2006/relationships/slide" Target="/ppt/slides/slide1.xml" Id="R60beff5623be4260" /><Relationship Type="http://schemas.openxmlformats.org/officeDocument/2006/relationships/slide" Target="/ppt/slides/slide2.xml" Id="Rf8f48c22672e46e7" /><Relationship Type="http://schemas.openxmlformats.org/officeDocument/2006/relationships/slide" Target="/ppt/slides/slide3.xml" Id="R9a9d7dad30504f5a" /><Relationship Type="http://schemas.openxmlformats.org/officeDocument/2006/relationships/slide" Target="/ppt/slides/slide4.xml" Id="Refe645ccbf484895" /><Relationship Type="http://schemas.openxmlformats.org/officeDocument/2006/relationships/slide" Target="/ppt/slides/slide5.xml" Id="Rfd3930cca2614d9f" /><Relationship Type="http://schemas.openxmlformats.org/officeDocument/2006/relationships/slide" Target="/ppt/slides/slide6.xml" Id="R26fadb4b66134d20" /><Relationship Type="http://schemas.openxmlformats.org/officeDocument/2006/relationships/slide" Target="/ppt/slides/slide7.xml" Id="R99bb78c1bce8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4a73a137f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04c2cb9104064" /><Relationship Type="http://schemas.openxmlformats.org/officeDocument/2006/relationships/theme" Target="/ppt/slideMasters/theme/theme1.xml" Id="Rfe72f0958a0a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04c2cb910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5b79299d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4315352df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70631530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21d7d409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f06085a8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d279c41c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bc815131d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DEFENDER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17 449 823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BJØNNES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Amurveien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3265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930 339 334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DEFENDER HOLDING AS</a:t>
            </a:r>
          </a:p>
        </p:txBody>
      </p:sp>
    </p:spTree>
  </p:cSld>
  <p:clrMapOvr>
    <a:masterClrMapping xmlns:a="http://schemas.openxmlformats.org/drawingml/2006/main"/>
  </p:clrMapOvr>
</p:sld>
</file>