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e65e9d8ecd49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d11cdfa55425a"/>
  </p:sldMasterIdLst>
  <p:sldIdLst>
    <p:sldId xmlns:r="http://schemas.openxmlformats.org/officeDocument/2006/relationships" id="256" r:id="R871df7d05ffe4732"/>
    <p:sldId xmlns:r="http://schemas.openxmlformats.org/officeDocument/2006/relationships" id="257" r:id="R1c8239a18f5e4142"/>
    <p:sldId xmlns:r="http://schemas.openxmlformats.org/officeDocument/2006/relationships" id="258" r:id="Ra50df9b197f54717"/>
    <p:sldId xmlns:r="http://schemas.openxmlformats.org/officeDocument/2006/relationships" id="259" r:id="R794747d512974831"/>
    <p:sldId xmlns:r="http://schemas.openxmlformats.org/officeDocument/2006/relationships" id="260" r:id="R5373a693a69e4504"/>
    <p:sldId xmlns:r="http://schemas.openxmlformats.org/officeDocument/2006/relationships" id="261" r:id="Rd71b49d9eaab4a80"/>
    <p:sldId xmlns:r="http://schemas.openxmlformats.org/officeDocument/2006/relationships" id="262" r:id="R5a5a289b1f8e4c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d11cdfa55425a" /><Relationship Type="http://schemas.openxmlformats.org/officeDocument/2006/relationships/slide" Target="/ppt/slides/slide1.xml" Id="R871df7d05ffe4732" /><Relationship Type="http://schemas.openxmlformats.org/officeDocument/2006/relationships/slide" Target="/ppt/slides/slide2.xml" Id="R1c8239a18f5e4142" /><Relationship Type="http://schemas.openxmlformats.org/officeDocument/2006/relationships/slide" Target="/ppt/slides/slide3.xml" Id="Ra50df9b197f54717" /><Relationship Type="http://schemas.openxmlformats.org/officeDocument/2006/relationships/slide" Target="/ppt/slides/slide4.xml" Id="R794747d512974831" /><Relationship Type="http://schemas.openxmlformats.org/officeDocument/2006/relationships/slide" Target="/ppt/slides/slide5.xml" Id="R5373a693a69e4504" /><Relationship Type="http://schemas.openxmlformats.org/officeDocument/2006/relationships/slide" Target="/ppt/slides/slide6.xml" Id="Rd71b49d9eaab4a80" /><Relationship Type="http://schemas.openxmlformats.org/officeDocument/2006/relationships/slide" Target="/ppt/slides/slide7.xml" Id="R5a5a289b1f8e4c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d54a3e16f4d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8bb555deb4fe2" /><Relationship Type="http://schemas.openxmlformats.org/officeDocument/2006/relationships/theme" Target="/ppt/slideMasters/theme/theme1.xml" Id="Rf4453983a9c649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08bb555deb4f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0fa5769f4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f08a07d344e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e8607d1854c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5c98be2de44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515467f0047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1b860a4874d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035e31106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INNUENDO FUTURUM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INNUENDO FUTURUM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INNUENDO FUTURUM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INNUENDO FUTURUM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INNUENDO FUTURUM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INNUENDO FUTURUM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9 088 617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INNUENDO FUTURUM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MODULATION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NORDSTRØM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INNUENDO FUTURUM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Åge Nordstrøm Landro, Nygårdsvegen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930 339 458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INNUENDO FUTURUM AS</a:t>
            </a:r>
          </a:p>
        </p:txBody>
      </p:sp>
    </p:spTree>
  </p:cSld>
  <p:clrMapOvr>
    <a:masterClrMapping xmlns:a="http://schemas.openxmlformats.org/drawingml/2006/main"/>
  </p:clrMapOvr>
</p:sld>
</file>