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1bf982763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b7173a2e54d5f"/>
  </p:sldMasterIdLst>
  <p:sldIdLst>
    <p:sldId xmlns:r="http://schemas.openxmlformats.org/officeDocument/2006/relationships" id="256" r:id="R78b87d42519d446d"/>
    <p:sldId xmlns:r="http://schemas.openxmlformats.org/officeDocument/2006/relationships" id="257" r:id="R525d91b1b6d24aff"/>
    <p:sldId xmlns:r="http://schemas.openxmlformats.org/officeDocument/2006/relationships" id="258" r:id="Reeb3a07d06064442"/>
    <p:sldId xmlns:r="http://schemas.openxmlformats.org/officeDocument/2006/relationships" id="259" r:id="R129b9d0084cb48d6"/>
    <p:sldId xmlns:r="http://schemas.openxmlformats.org/officeDocument/2006/relationships" id="260" r:id="R1dcc0edc21e54754"/>
    <p:sldId xmlns:r="http://schemas.openxmlformats.org/officeDocument/2006/relationships" id="261" r:id="R5b6ece1017774da1"/>
    <p:sldId xmlns:r="http://schemas.openxmlformats.org/officeDocument/2006/relationships" id="262" r:id="Rc57797159aef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b7173a2e54d5f" /><Relationship Type="http://schemas.openxmlformats.org/officeDocument/2006/relationships/slide" Target="/ppt/slides/slide1.xml" Id="R78b87d42519d446d" /><Relationship Type="http://schemas.openxmlformats.org/officeDocument/2006/relationships/slide" Target="/ppt/slides/slide2.xml" Id="R525d91b1b6d24aff" /><Relationship Type="http://schemas.openxmlformats.org/officeDocument/2006/relationships/slide" Target="/ppt/slides/slide3.xml" Id="Reeb3a07d06064442" /><Relationship Type="http://schemas.openxmlformats.org/officeDocument/2006/relationships/slide" Target="/ppt/slides/slide4.xml" Id="R129b9d0084cb48d6" /><Relationship Type="http://schemas.openxmlformats.org/officeDocument/2006/relationships/slide" Target="/ppt/slides/slide5.xml" Id="R1dcc0edc21e54754" /><Relationship Type="http://schemas.openxmlformats.org/officeDocument/2006/relationships/slide" Target="/ppt/slides/slide6.xml" Id="R5b6ece1017774da1" /><Relationship Type="http://schemas.openxmlformats.org/officeDocument/2006/relationships/slide" Target="/ppt/slides/slide7.xml" Id="Rc57797159aef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efeaf69fd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08ab1247444b6" /><Relationship Type="http://schemas.openxmlformats.org/officeDocument/2006/relationships/theme" Target="/ppt/slideMasters/theme/theme1.xml" Id="R6e52c7c10a3a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08ab12474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083285e72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02de8be40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246873fa3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ecf5c5f3f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2000803cc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744c0e4a4a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88e1fe504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PRESSESENTER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PRESSESENTER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BUGEN ELLEN SIRI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BUGEN TURID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Nyheimsvegen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73919185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PRESSESENTER AS</a:t>
            </a:r>
          </a:p>
        </p:txBody>
      </p:sp>
    </p:spTree>
  </p:cSld>
  <p:clrMapOvr>
    <a:masterClrMapping xmlns:a="http://schemas.openxmlformats.org/drawingml/2006/main"/>
  </p:clrMapOvr>
</p:sld>
</file>