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c58b30eceb46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fd6fbd3c5e4300"/>
  </p:sldMasterIdLst>
  <p:sldIdLst>
    <p:sldId xmlns:r="http://schemas.openxmlformats.org/officeDocument/2006/relationships" id="256" r:id="Rfecacc8470434e88"/>
    <p:sldId xmlns:r="http://schemas.openxmlformats.org/officeDocument/2006/relationships" id="257" r:id="R80a1cc66610d47ac"/>
    <p:sldId xmlns:r="http://schemas.openxmlformats.org/officeDocument/2006/relationships" id="258" r:id="Rab759814e4a2445c"/>
    <p:sldId xmlns:r="http://schemas.openxmlformats.org/officeDocument/2006/relationships" id="259" r:id="R87beb28ebcf244ea"/>
    <p:sldId xmlns:r="http://schemas.openxmlformats.org/officeDocument/2006/relationships" id="260" r:id="R2e30dfdb361941f8"/>
    <p:sldId xmlns:r="http://schemas.openxmlformats.org/officeDocument/2006/relationships" id="261" r:id="R37ab8de57aef45b6"/>
    <p:sldId xmlns:r="http://schemas.openxmlformats.org/officeDocument/2006/relationships" id="262" r:id="Re69e90af5d644b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fd6fbd3c5e4300" /><Relationship Type="http://schemas.openxmlformats.org/officeDocument/2006/relationships/slide" Target="/ppt/slides/slide1.xml" Id="Rfecacc8470434e88" /><Relationship Type="http://schemas.openxmlformats.org/officeDocument/2006/relationships/slide" Target="/ppt/slides/slide2.xml" Id="R80a1cc66610d47ac" /><Relationship Type="http://schemas.openxmlformats.org/officeDocument/2006/relationships/slide" Target="/ppt/slides/slide3.xml" Id="Rab759814e4a2445c" /><Relationship Type="http://schemas.openxmlformats.org/officeDocument/2006/relationships/slide" Target="/ppt/slides/slide4.xml" Id="R87beb28ebcf244ea" /><Relationship Type="http://schemas.openxmlformats.org/officeDocument/2006/relationships/slide" Target="/ppt/slides/slide5.xml" Id="R2e30dfdb361941f8" /><Relationship Type="http://schemas.openxmlformats.org/officeDocument/2006/relationships/slide" Target="/ppt/slides/slide6.xml" Id="R37ab8de57aef45b6" /><Relationship Type="http://schemas.openxmlformats.org/officeDocument/2006/relationships/slide" Target="/ppt/slides/slide7.xml" Id="Re69e90af5d644b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ad7fd5918143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22256f80f49d3" /><Relationship Type="http://schemas.openxmlformats.org/officeDocument/2006/relationships/theme" Target="/ppt/slideMasters/theme/theme1.xml" Id="R8955dac739d44f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c22256f80f49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de332973749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b30df12384e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0709e9f4e42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ffe7662da43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518d11cbd45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1b838837f4d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6658f578141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 SKARSBØ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SKARSBØ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SKARSBØ AS ble etablert [år] og holder til i Bud.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SKARSBØ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SKARSBØ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SKARSBØ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90 753 544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13 088 580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16 512 122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84 977 221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96 386 807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SKARSBØ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SKARSBØ ODD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SKARSBØ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Håsundvegen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6430 Bud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26 15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930 344 370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SKARSBØ AS</a:t>
            </a:r>
          </a:p>
        </p:txBody>
      </p:sp>
    </p:spTree>
  </p:cSld>
  <p:clrMapOvr>
    <a:masterClrMapping xmlns:a="http://schemas.openxmlformats.org/drawingml/2006/main"/>
  </p:clrMapOvr>
</p:sld>
</file>