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f51f78ea3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50ff712584123"/>
  </p:sldMasterIdLst>
  <p:sldIdLst>
    <p:sldId xmlns:r="http://schemas.openxmlformats.org/officeDocument/2006/relationships" id="256" r:id="R1f4819707b984e67"/>
    <p:sldId xmlns:r="http://schemas.openxmlformats.org/officeDocument/2006/relationships" id="257" r:id="Rc4096dae1565425c"/>
    <p:sldId xmlns:r="http://schemas.openxmlformats.org/officeDocument/2006/relationships" id="258" r:id="R82fa5acef9cd4f9f"/>
    <p:sldId xmlns:r="http://schemas.openxmlformats.org/officeDocument/2006/relationships" id="259" r:id="R2d967d4311d44c36"/>
    <p:sldId xmlns:r="http://schemas.openxmlformats.org/officeDocument/2006/relationships" id="260" r:id="Rf76bb2b783514ab2"/>
    <p:sldId xmlns:r="http://schemas.openxmlformats.org/officeDocument/2006/relationships" id="261" r:id="Rfd17bbc574b04538"/>
    <p:sldId xmlns:r="http://schemas.openxmlformats.org/officeDocument/2006/relationships" id="262" r:id="R5457b0aee1b9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50ff712584123" /><Relationship Type="http://schemas.openxmlformats.org/officeDocument/2006/relationships/slide" Target="/ppt/slides/slide1.xml" Id="R1f4819707b984e67" /><Relationship Type="http://schemas.openxmlformats.org/officeDocument/2006/relationships/slide" Target="/ppt/slides/slide2.xml" Id="Rc4096dae1565425c" /><Relationship Type="http://schemas.openxmlformats.org/officeDocument/2006/relationships/slide" Target="/ppt/slides/slide3.xml" Id="R82fa5acef9cd4f9f" /><Relationship Type="http://schemas.openxmlformats.org/officeDocument/2006/relationships/slide" Target="/ppt/slides/slide4.xml" Id="R2d967d4311d44c36" /><Relationship Type="http://schemas.openxmlformats.org/officeDocument/2006/relationships/slide" Target="/ppt/slides/slide5.xml" Id="Rf76bb2b783514ab2" /><Relationship Type="http://schemas.openxmlformats.org/officeDocument/2006/relationships/slide" Target="/ppt/slides/slide6.xml" Id="Rfd17bbc574b04538" /><Relationship Type="http://schemas.openxmlformats.org/officeDocument/2006/relationships/slide" Target="/ppt/slides/slide7.xml" Id="R5457b0aee1b9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912cc2fc5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1d01f466c4fd1" /><Relationship Type="http://schemas.openxmlformats.org/officeDocument/2006/relationships/theme" Target="/ppt/slideMasters/theme/theme1.xml" Id="R68b1e7085ca5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1d01f466c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9f514da3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4184eb8e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81045fc7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b9c68b42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b831f87f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ffb1bb85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3635d7da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VVSPLAN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STENSAAS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Naustgjerdsvegen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VVSPLAN AS</a:t>
            </a:r>
          </a:p>
        </p:txBody>
      </p:sp>
    </p:spTree>
  </p:cSld>
  <p:clrMapOvr>
    <a:masterClrMapping xmlns:a="http://schemas.openxmlformats.org/drawingml/2006/main"/>
  </p:clrMapOvr>
</p:sld>
</file>