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6e5a5f45f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f74300ff94638"/>
  </p:sldMasterIdLst>
  <p:sldIdLst>
    <p:sldId xmlns:r="http://schemas.openxmlformats.org/officeDocument/2006/relationships" id="256" r:id="R77c5a3ea2ccd4193"/>
    <p:sldId xmlns:r="http://schemas.openxmlformats.org/officeDocument/2006/relationships" id="257" r:id="R99ea4a6e51e543db"/>
    <p:sldId xmlns:r="http://schemas.openxmlformats.org/officeDocument/2006/relationships" id="258" r:id="R518a9a7d8ffa4fda"/>
    <p:sldId xmlns:r="http://schemas.openxmlformats.org/officeDocument/2006/relationships" id="259" r:id="Rf5aa3d32f5e34dda"/>
    <p:sldId xmlns:r="http://schemas.openxmlformats.org/officeDocument/2006/relationships" id="260" r:id="R5738c5165ae547c0"/>
    <p:sldId xmlns:r="http://schemas.openxmlformats.org/officeDocument/2006/relationships" id="261" r:id="R7edc12d00a68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f74300ff94638" /><Relationship Type="http://schemas.openxmlformats.org/officeDocument/2006/relationships/slide" Target="/ppt/slides/slide1.xml" Id="R77c5a3ea2ccd4193" /><Relationship Type="http://schemas.openxmlformats.org/officeDocument/2006/relationships/slide" Target="/ppt/slides/slide2.xml" Id="R99ea4a6e51e543db" /><Relationship Type="http://schemas.openxmlformats.org/officeDocument/2006/relationships/slide" Target="/ppt/slides/slide3.xml" Id="R518a9a7d8ffa4fda" /><Relationship Type="http://schemas.openxmlformats.org/officeDocument/2006/relationships/slide" Target="/ppt/slides/slide4.xml" Id="Rf5aa3d32f5e34dda" /><Relationship Type="http://schemas.openxmlformats.org/officeDocument/2006/relationships/slide" Target="/ppt/slides/slide5.xml" Id="R5738c5165ae547c0" /><Relationship Type="http://schemas.openxmlformats.org/officeDocument/2006/relationships/slide" Target="/ppt/slides/slide6.xml" Id="R7edc12d00a68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df75888c0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e34899b5b453e" /><Relationship Type="http://schemas.openxmlformats.org/officeDocument/2006/relationships/theme" Target="/ppt/slideMasters/theme/theme1.xml" Id="R4cdbb6993a66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e34899b5b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1b04cce3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700eb2c1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7d63dfd5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05f37d0bc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7a767efb24a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11cae735e4e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ronny@zenithelektro.no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ELEKTRO AS</a:t>
            </a:r>
          </a:p>
        </p:txBody>
      </p:sp>
    </p:spTree>
  </p:cSld>
  <p:clrMapOvr>
    <a:masterClrMapping xmlns:a="http://schemas.openxmlformats.org/drawingml/2006/main"/>
  </p:clrMapOvr>
</p:sld>
</file>