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ab247aee0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c76b1d364480e"/>
  </p:sldMasterIdLst>
  <p:sldIdLst>
    <p:sldId xmlns:r="http://schemas.openxmlformats.org/officeDocument/2006/relationships" id="256" r:id="Rdad1b6c6506e420f"/>
    <p:sldId xmlns:r="http://schemas.openxmlformats.org/officeDocument/2006/relationships" id="257" r:id="R2bade0df04594621"/>
    <p:sldId xmlns:r="http://schemas.openxmlformats.org/officeDocument/2006/relationships" id="258" r:id="R77e47d4ff50a4e45"/>
    <p:sldId xmlns:r="http://schemas.openxmlformats.org/officeDocument/2006/relationships" id="259" r:id="R46abe2d06b5a4f75"/>
    <p:sldId xmlns:r="http://schemas.openxmlformats.org/officeDocument/2006/relationships" id="260" r:id="R1dac21f9ac9a491a"/>
    <p:sldId xmlns:r="http://schemas.openxmlformats.org/officeDocument/2006/relationships" id="261" r:id="R99a1067bcc034ddc"/>
    <p:sldId xmlns:r="http://schemas.openxmlformats.org/officeDocument/2006/relationships" id="262" r:id="Ra3eb1a9c7ffd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c76b1d364480e" /><Relationship Type="http://schemas.openxmlformats.org/officeDocument/2006/relationships/slide" Target="/ppt/slides/slide1.xml" Id="Rdad1b6c6506e420f" /><Relationship Type="http://schemas.openxmlformats.org/officeDocument/2006/relationships/slide" Target="/ppt/slides/slide2.xml" Id="R2bade0df04594621" /><Relationship Type="http://schemas.openxmlformats.org/officeDocument/2006/relationships/slide" Target="/ppt/slides/slide3.xml" Id="R77e47d4ff50a4e45" /><Relationship Type="http://schemas.openxmlformats.org/officeDocument/2006/relationships/slide" Target="/ppt/slides/slide4.xml" Id="R46abe2d06b5a4f75" /><Relationship Type="http://schemas.openxmlformats.org/officeDocument/2006/relationships/slide" Target="/ppt/slides/slide5.xml" Id="R1dac21f9ac9a491a" /><Relationship Type="http://schemas.openxmlformats.org/officeDocument/2006/relationships/slide" Target="/ppt/slides/slide6.xml" Id="R99a1067bcc034ddc" /><Relationship Type="http://schemas.openxmlformats.org/officeDocument/2006/relationships/slide" Target="/ppt/slides/slide7.xml" Id="Ra3eb1a9c7ffd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3382ba5e3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59a527a04675" /><Relationship Type="http://schemas.openxmlformats.org/officeDocument/2006/relationships/theme" Target="/ppt/slideMasters/theme/theme1.xml" Id="R55b905953b68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359a527a0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a1541491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b289f835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a4ece1e7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a48885c40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0b5f94ee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7f010917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b3a70a6b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ELEKTRO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79 195 028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3 854 824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11 985 876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HALDOR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ronny@zenithelektro.no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