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8a3655539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9d31298754ffb"/>
  </p:sldMasterIdLst>
  <p:sldIdLst>
    <p:sldId xmlns:r="http://schemas.openxmlformats.org/officeDocument/2006/relationships" id="256" r:id="R9781e549fbc04a04"/>
    <p:sldId xmlns:r="http://schemas.openxmlformats.org/officeDocument/2006/relationships" id="257" r:id="R884d93e1b4444645"/>
    <p:sldId xmlns:r="http://schemas.openxmlformats.org/officeDocument/2006/relationships" id="258" r:id="R13044f0d7cf34ecb"/>
    <p:sldId xmlns:r="http://schemas.openxmlformats.org/officeDocument/2006/relationships" id="259" r:id="R5c3a973a9db54ed8"/>
    <p:sldId xmlns:r="http://schemas.openxmlformats.org/officeDocument/2006/relationships" id="260" r:id="R97337d5efae74c76"/>
    <p:sldId xmlns:r="http://schemas.openxmlformats.org/officeDocument/2006/relationships" id="261" r:id="Rf5e2c7d636064bb1"/>
    <p:sldId xmlns:r="http://schemas.openxmlformats.org/officeDocument/2006/relationships" id="262" r:id="R4f383710d584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9d31298754ffb" /><Relationship Type="http://schemas.openxmlformats.org/officeDocument/2006/relationships/slide" Target="/ppt/slides/slide1.xml" Id="R9781e549fbc04a04" /><Relationship Type="http://schemas.openxmlformats.org/officeDocument/2006/relationships/slide" Target="/ppt/slides/slide2.xml" Id="R884d93e1b4444645" /><Relationship Type="http://schemas.openxmlformats.org/officeDocument/2006/relationships/slide" Target="/ppt/slides/slide3.xml" Id="R13044f0d7cf34ecb" /><Relationship Type="http://schemas.openxmlformats.org/officeDocument/2006/relationships/slide" Target="/ppt/slides/slide4.xml" Id="R5c3a973a9db54ed8" /><Relationship Type="http://schemas.openxmlformats.org/officeDocument/2006/relationships/slide" Target="/ppt/slides/slide5.xml" Id="R97337d5efae74c76" /><Relationship Type="http://schemas.openxmlformats.org/officeDocument/2006/relationships/slide" Target="/ppt/slides/slide6.xml" Id="Rf5e2c7d636064bb1" /><Relationship Type="http://schemas.openxmlformats.org/officeDocument/2006/relationships/slide" Target="/ppt/slides/slide7.xml" Id="R4f383710d584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57fae268e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a9fcca6b4754" /><Relationship Type="http://schemas.openxmlformats.org/officeDocument/2006/relationships/theme" Target="/ppt/slideMasters/theme/theme1.xml" Id="R8cfe54fdc030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da9fcca6b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c2dd47612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84e347b0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0504b96fc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9860cbf63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1945792e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a3af25caa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823ea9b7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ELVEBYEN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930 353 221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