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c9bd4b9d7940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aa47fc92e14e23"/>
  </p:sldMasterIdLst>
  <p:sldIdLst>
    <p:sldId xmlns:r="http://schemas.openxmlformats.org/officeDocument/2006/relationships" id="256" r:id="R259bce86cc8e4a47"/>
    <p:sldId xmlns:r="http://schemas.openxmlformats.org/officeDocument/2006/relationships" id="257" r:id="R3dcc9f5f49884614"/>
    <p:sldId xmlns:r="http://schemas.openxmlformats.org/officeDocument/2006/relationships" id="258" r:id="R540789e29c0e46c1"/>
    <p:sldId xmlns:r="http://schemas.openxmlformats.org/officeDocument/2006/relationships" id="259" r:id="Re6f171af3576417e"/>
    <p:sldId xmlns:r="http://schemas.openxmlformats.org/officeDocument/2006/relationships" id="260" r:id="Ra7bd8dce275e41f9"/>
    <p:sldId xmlns:r="http://schemas.openxmlformats.org/officeDocument/2006/relationships" id="261" r:id="R26bbbab7646648ad"/>
    <p:sldId xmlns:r="http://schemas.openxmlformats.org/officeDocument/2006/relationships" id="262" r:id="Ra99258ce699849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aa47fc92e14e23" /><Relationship Type="http://schemas.openxmlformats.org/officeDocument/2006/relationships/slide" Target="/ppt/slides/slide1.xml" Id="R259bce86cc8e4a47" /><Relationship Type="http://schemas.openxmlformats.org/officeDocument/2006/relationships/slide" Target="/ppt/slides/slide2.xml" Id="R3dcc9f5f49884614" /><Relationship Type="http://schemas.openxmlformats.org/officeDocument/2006/relationships/slide" Target="/ppt/slides/slide3.xml" Id="R540789e29c0e46c1" /><Relationship Type="http://schemas.openxmlformats.org/officeDocument/2006/relationships/slide" Target="/ppt/slides/slide4.xml" Id="Re6f171af3576417e" /><Relationship Type="http://schemas.openxmlformats.org/officeDocument/2006/relationships/slide" Target="/ppt/slides/slide5.xml" Id="Ra7bd8dce275e41f9" /><Relationship Type="http://schemas.openxmlformats.org/officeDocument/2006/relationships/slide" Target="/ppt/slides/slide6.xml" Id="R26bbbab7646648ad" /><Relationship Type="http://schemas.openxmlformats.org/officeDocument/2006/relationships/slide" Target="/ppt/slides/slide7.xml" Id="Ra99258ce699849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bddd87ab0149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2da0983d04791" /><Relationship Type="http://schemas.openxmlformats.org/officeDocument/2006/relationships/theme" Target="/ppt/slideMasters/theme/theme1.xml" Id="R909f5159978445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c2da0983d047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ec46eaf04b4f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2308a3f8745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131d0eaab24b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526d462d2e46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6477f949ca40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bc41ae125c4f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3105950694a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VINTAGE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VINTAGE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VINTAGE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VINTAGE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VINTAGE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VINTAGE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26 953 253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24 651 649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23 553 115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458 049 941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474 509 881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VINTAGE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FREDRIK FURUHOLMEN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VINTAGE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Industrifinans, Forretningsførsel AS, Oscars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19 62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930 355 496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VINTAGE CAPITAL AS</a:t>
            </a:r>
          </a:p>
        </p:txBody>
      </p:sp>
    </p:spTree>
  </p:cSld>
  <p:clrMapOvr>
    <a:masterClrMapping xmlns:a="http://schemas.openxmlformats.org/drawingml/2006/main"/>
  </p:clrMapOvr>
</p:sld>
</file>