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e2318ee6e546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9df65c70154416"/>
  </p:sldMasterIdLst>
  <p:sldIdLst>
    <p:sldId xmlns:r="http://schemas.openxmlformats.org/officeDocument/2006/relationships" id="256" r:id="Rc5e492e5297e49c3"/>
    <p:sldId xmlns:r="http://schemas.openxmlformats.org/officeDocument/2006/relationships" id="257" r:id="Ra3f486c78b07456b"/>
    <p:sldId xmlns:r="http://schemas.openxmlformats.org/officeDocument/2006/relationships" id="258" r:id="R1af7964923424cab"/>
    <p:sldId xmlns:r="http://schemas.openxmlformats.org/officeDocument/2006/relationships" id="259" r:id="Rfd70e30dd7ac4af1"/>
    <p:sldId xmlns:r="http://schemas.openxmlformats.org/officeDocument/2006/relationships" id="260" r:id="R7cd9e36b265644ed"/>
    <p:sldId xmlns:r="http://schemas.openxmlformats.org/officeDocument/2006/relationships" id="261" r:id="Ra59fa11310c84cfd"/>
    <p:sldId xmlns:r="http://schemas.openxmlformats.org/officeDocument/2006/relationships" id="262" r:id="Rb2ce0810c8494a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df65c70154416" /><Relationship Type="http://schemas.openxmlformats.org/officeDocument/2006/relationships/slide" Target="/ppt/slides/slide1.xml" Id="Rc5e492e5297e49c3" /><Relationship Type="http://schemas.openxmlformats.org/officeDocument/2006/relationships/slide" Target="/ppt/slides/slide2.xml" Id="Ra3f486c78b07456b" /><Relationship Type="http://schemas.openxmlformats.org/officeDocument/2006/relationships/slide" Target="/ppt/slides/slide3.xml" Id="R1af7964923424cab" /><Relationship Type="http://schemas.openxmlformats.org/officeDocument/2006/relationships/slide" Target="/ppt/slides/slide4.xml" Id="Rfd70e30dd7ac4af1" /><Relationship Type="http://schemas.openxmlformats.org/officeDocument/2006/relationships/slide" Target="/ppt/slides/slide5.xml" Id="R7cd9e36b265644ed" /><Relationship Type="http://schemas.openxmlformats.org/officeDocument/2006/relationships/slide" Target="/ppt/slides/slide6.xml" Id="Ra59fa11310c84cfd" /><Relationship Type="http://schemas.openxmlformats.org/officeDocument/2006/relationships/slide" Target="/ppt/slides/slide7.xml" Id="Rb2ce0810c8494a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a083bc90f40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41a5125f64862" /><Relationship Type="http://schemas.openxmlformats.org/officeDocument/2006/relationships/theme" Target="/ppt/slideMasters/theme/theme1.xml" Id="Rbcd71653f8624b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041a5125f648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bc339286f45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d72716d5f4a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b2325aa1444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3a6b9094348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5f3ad20c04b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583e8941c4e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1253741c546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MINEL SKOGVANG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SKOGVANG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MINEL SKOGVANG INSTALLASJON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SKOGVANG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SKOGVANG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SKOGVANG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52 722 796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−4 879 549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−4 901 667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12 532 295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SKOGVANG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MINEL AS  –  85,2 %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HERREGÅRDEN GUNNAR ARNE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GRAEDLER PÅL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SKOGVANG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Gausdalsvegen 1584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66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installasjon.skogvang@minel.no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930 358 789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MINEL SKOGVANG INSTALLASJON AS</a:t>
            </a:r>
          </a:p>
        </p:txBody>
      </p:sp>
    </p:spTree>
  </p:cSld>
  <p:clrMapOvr>
    <a:masterClrMapping xmlns:a="http://schemas.openxmlformats.org/drawingml/2006/main"/>
  </p:clrMapOvr>
</p:sld>
</file>